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A50021"/>
    <a:srgbClr val="4D13DD"/>
    <a:srgbClr val="CC6600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C0D2AF-2F24-423B-B577-F4472262F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615F0A5-A3BF-490E-B1FD-74F514DEA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8CCB8531-DAD4-4B38-8E2F-EB37DA91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B97E-7240-4CEA-A7B2-E717EFB11466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60F4F7E8-5635-4430-878F-75E9D71B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8521C110-9542-4C01-AB07-E5DBA916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630-D124-448F-9C65-53828BC6A4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E4A9E65-038A-41EC-8CE6-BEC71472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084D0651-5033-4F64-9229-D40455041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A27426F6-3ADC-4ADF-B058-387DFA2D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B97E-7240-4CEA-A7B2-E717EFB11466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AA9501DA-60AE-44EF-85D3-B0922187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7CB6B1F7-28B8-49A2-926C-0D5ED9B6B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630-D124-448F-9C65-53828BC6A4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923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6B50B7B3-714E-42D3-8697-5D221735E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0B5EA447-7BF8-4051-941F-FA61E239D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450CD764-E8F1-4B5D-869E-7B89526F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B97E-7240-4CEA-A7B2-E717EFB11466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31ABE6F1-3724-43ED-B30E-98312626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E129FDBE-45AF-473D-8ED9-F4B2DA48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630-D124-448F-9C65-53828BC6A4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066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42A562-2504-4B8D-A129-FF0604EE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BA92B302-3213-4A16-91E1-27D289621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EE81C30A-1761-46BC-82A2-55AD8377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B97E-7240-4CEA-A7B2-E717EFB11466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835C34BD-E072-4802-BED1-8178C0F0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F71C5DC9-00BC-4233-AD83-99CFFA35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630-D124-448F-9C65-53828BC6A4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723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44F5CD-7329-4C8F-9629-4B55B28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0B965487-1854-4603-9FA9-B600FE3EB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391D95DA-B8EC-4D33-A542-9CF2FAD9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B97E-7240-4CEA-A7B2-E717EFB11466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A9F6EF45-A1FA-4350-B4F6-29751807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C5E3E99E-3873-4B02-986C-E12A34B9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630-D124-448F-9C65-53828BC6A4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938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EF2682C-AB20-4013-BB11-3A59CD73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2B0DAC59-CF0B-4612-9C4B-1BFD23F1D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690C25E9-1DDE-4407-BE8E-396B6C4A7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1188586A-EE86-4C32-8211-EB06B2BA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B97E-7240-4CEA-A7B2-E717EFB11466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72793F87-4D8A-45CA-ABC1-F09AF7D3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5C138CCC-60E5-4E50-BEE8-C0461F41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630-D124-448F-9C65-53828BC6A4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557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BA8FD2-2F86-4E1E-A32B-63E600FF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EA333396-A384-4E7D-9703-5830E0B6E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6FF33F33-4F57-4BD9-A73D-565CDAC10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0E12BEFF-375F-4117-9969-1889C7153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92A39B17-434F-4924-84AC-6DB835FA2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5488B582-F40C-4D38-A73C-D8A92B67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B97E-7240-4CEA-A7B2-E717EFB11466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CA19FD02-B931-46B0-86C4-5D80C989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9D16CDD9-7B96-49D1-A965-B76381D0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630-D124-448F-9C65-53828BC6A4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270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9C8115-A769-4214-8CD7-31399BFBB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9A58F539-810C-46E8-A25D-909732FD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B97E-7240-4CEA-A7B2-E717EFB11466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B911122A-168E-442B-A44A-7C4FAF20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1686514F-5367-436F-8641-D95258E4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630-D124-448F-9C65-53828BC6A4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788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79C4CB4C-76A7-40E5-A603-9F265992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B97E-7240-4CEA-A7B2-E717EFB11466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6F5B4FD8-7C44-4E46-BCB0-3DE9EB01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EC8A7353-117A-414B-B893-E7660657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630-D124-448F-9C65-53828BC6A4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596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A6AFDB-E78A-49B1-913A-875136A7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6772D0F3-F73D-4794-8654-42CC7FE90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88D11764-76AE-4FA3-8D3E-22782B424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D3059D73-76DC-4EB3-B8C7-B331FF33E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B97E-7240-4CEA-A7B2-E717EFB11466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36D39DD5-A85E-49EC-ADBB-00B49DFC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74E547D7-F55B-470F-BDBF-005C0603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630-D124-448F-9C65-53828BC6A4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016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AF234E-F090-40AF-8614-E7D35F1E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EC7E8CBA-EB93-443E-8748-92572E57E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06B3ED41-01BB-46E0-BF29-5392AC67C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458BE899-1DCA-4DFB-B7D6-22AC817C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B97E-7240-4CEA-A7B2-E717EFB11466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3CF68C99-CCBE-4A8B-B2CA-375E9679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2F8E14EA-890B-4CE0-941A-F7722694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630-D124-448F-9C65-53828BC6A4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659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BA93016B-BB44-432D-A36A-44D15061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3D2887D4-F049-430E-9059-A8233F607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EF64764D-AFDF-48BB-91D8-0B8AA1CDB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FB97E-7240-4CEA-A7B2-E717EFB11466}" type="datetimeFigureOut">
              <a:rPr lang="sl-SI" smtClean="0"/>
              <a:t>15.11.2020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003FEFAC-B798-4CD5-93D0-A54A4D805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80D1AB2F-66D0-4A19-BA65-DA8D84D10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5C630-D124-448F-9C65-53828BC6A4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845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22A37E-3C2C-4B78-B7A7-2E5AC12F8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823" y="671444"/>
            <a:ext cx="11137691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l-SI" sz="6700" dirty="0">
                <a:solidFill>
                  <a:srgbClr val="C00000"/>
                </a:solidFill>
                <a:latin typeface="Jokerman" panose="04090605060D06020702" pitchFamily="82" charset="0"/>
                <a:cs typeface="Arial" panose="020B0604020202020204" pitchFamily="34" charset="0"/>
              </a:rPr>
              <a:t>PONOVIMO</a:t>
            </a:r>
            <a:r>
              <a:rPr lang="sl-SI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l-SI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tiskane črke</a:t>
            </a:r>
            <a:endParaRPr lang="sl-SI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1281E57-C74E-405B-B0C5-66BD651E2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06" y="3991621"/>
            <a:ext cx="12147030" cy="346689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REŠUJ NALOGE. </a:t>
            </a:r>
          </a:p>
          <a:p>
            <a:pPr algn="l">
              <a:lnSpc>
                <a:spcPct val="150000"/>
              </a:lnSpc>
            </a:pPr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ZAPIŠI JIH Z </a:t>
            </a:r>
            <a:r>
              <a:rPr lang="sl-SI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MALIMI TISKANIMI ČRKAMI </a:t>
            </a:r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sz="3000">
                <a:latin typeface="Arial" panose="020B0604020202020204" pitchFamily="34" charset="0"/>
                <a:cs typeface="Arial" panose="020B0604020202020204" pitchFamily="34" charset="0"/>
              </a:rPr>
              <a:t>ZVEZEK </a:t>
            </a:r>
            <a:r>
              <a:rPr lang="sl-SI" sz="3000" u="sng" smtClean="0">
                <a:latin typeface="Arial" panose="020B0604020202020204" pitchFamily="34" charset="0"/>
                <a:cs typeface="Arial" panose="020B0604020202020204" pitchFamily="34" charset="0"/>
              </a:rPr>
              <a:t>ZA LEPOPIS</a:t>
            </a:r>
            <a:r>
              <a:rPr lang="sl-SI" sz="3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1F1B83ED-ADDF-40A2-B12D-D777382BCE41}"/>
              </a:ext>
            </a:extLst>
          </p:cNvPr>
          <p:cNvSpPr txBox="1"/>
          <p:nvPr/>
        </p:nvSpPr>
        <p:spPr>
          <a:xfrm rot="20141755">
            <a:off x="11018183" y="907582"/>
            <a:ext cx="67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xmlns="" id="{BEFBDEC2-5880-4336-96DD-5BCDD92CF665}"/>
              </a:ext>
            </a:extLst>
          </p:cNvPr>
          <p:cNvSpPr txBox="1"/>
          <p:nvPr/>
        </p:nvSpPr>
        <p:spPr>
          <a:xfrm rot="551416">
            <a:off x="11230414" y="2226792"/>
            <a:ext cx="67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xmlns="" id="{73ED126D-05C5-4C18-A862-51E28B10077C}"/>
              </a:ext>
            </a:extLst>
          </p:cNvPr>
          <p:cNvSpPr txBox="1"/>
          <p:nvPr/>
        </p:nvSpPr>
        <p:spPr>
          <a:xfrm rot="21345474">
            <a:off x="10627612" y="3705155"/>
            <a:ext cx="67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xmlns="" id="{D36AD69D-0FA6-4130-9418-F50F79EBB08B}"/>
              </a:ext>
            </a:extLst>
          </p:cNvPr>
          <p:cNvSpPr txBox="1"/>
          <p:nvPr/>
        </p:nvSpPr>
        <p:spPr>
          <a:xfrm rot="21300854">
            <a:off x="9719137" y="3143161"/>
            <a:ext cx="67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xmlns="" id="{42648EFA-8003-42CD-AAE6-CD4C1E947D67}"/>
              </a:ext>
            </a:extLst>
          </p:cNvPr>
          <p:cNvSpPr txBox="1"/>
          <p:nvPr/>
        </p:nvSpPr>
        <p:spPr>
          <a:xfrm rot="1403804">
            <a:off x="10501471" y="2403340"/>
            <a:ext cx="67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xmlns="" id="{5BCB98AD-4F38-42D0-AB9D-C794B6EC2BB4}"/>
              </a:ext>
            </a:extLst>
          </p:cNvPr>
          <p:cNvSpPr txBox="1"/>
          <p:nvPr/>
        </p:nvSpPr>
        <p:spPr>
          <a:xfrm rot="202367">
            <a:off x="11272473" y="3131045"/>
            <a:ext cx="67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4D13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xmlns="" id="{7D8CE2BA-C663-4833-989C-61D2697F1399}"/>
              </a:ext>
            </a:extLst>
          </p:cNvPr>
          <p:cNvSpPr txBox="1"/>
          <p:nvPr/>
        </p:nvSpPr>
        <p:spPr>
          <a:xfrm rot="1403804">
            <a:off x="10293752" y="1202599"/>
            <a:ext cx="67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xmlns="" id="{C47E23BF-55F9-48A7-A55F-D82599F8F882}"/>
              </a:ext>
            </a:extLst>
          </p:cNvPr>
          <p:cNvSpPr txBox="1"/>
          <p:nvPr/>
        </p:nvSpPr>
        <p:spPr>
          <a:xfrm rot="551416">
            <a:off x="10646554" y="257691"/>
            <a:ext cx="825458" cy="86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87C3AA92-82A0-4D31-8CF8-4FBEC34051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" y="395606"/>
            <a:ext cx="1669773" cy="1907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65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DE17A8-6E11-44A5-B7D5-5F091AED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2060"/>
                </a:solidFill>
                <a:latin typeface="Jokerman" panose="04090605060D06020702" pitchFamily="82" charset="0"/>
                <a:cs typeface="Arial" panose="020B0604020202020204" pitchFamily="34" charset="0"/>
              </a:rPr>
              <a:t>1. NALOGA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B35458A6-D753-4C47-9BDA-2864B245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825625"/>
            <a:ext cx="11794434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KAJ JE NA SLIKI? IZ ČRK SESTAVI BESEDO IN JO ZAPIŠI V ZVEZEK.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grpSp>
        <p:nvGrpSpPr>
          <p:cNvPr id="14" name="Group 200026">
            <a:extLst>
              <a:ext uri="{FF2B5EF4-FFF2-40B4-BE49-F238E27FC236}">
                <a16:creationId xmlns:a16="http://schemas.microsoft.com/office/drawing/2014/main" xmlns="" id="{F0C196D0-8AED-48C6-8255-527B058D1419}"/>
              </a:ext>
            </a:extLst>
          </p:cNvPr>
          <p:cNvGrpSpPr/>
          <p:nvPr/>
        </p:nvGrpSpPr>
        <p:grpSpPr>
          <a:xfrm>
            <a:off x="7325185" y="2624951"/>
            <a:ext cx="3567659" cy="1986365"/>
            <a:chOff x="3387095" y="0"/>
            <a:chExt cx="3024969" cy="1534812"/>
          </a:xfrm>
        </p:grpSpPr>
        <p:sp>
          <p:nvSpPr>
            <p:cNvPr id="15" name="Rectangle 22958">
              <a:extLst>
                <a:ext uri="{FF2B5EF4-FFF2-40B4-BE49-F238E27FC236}">
                  <a16:creationId xmlns:a16="http://schemas.microsoft.com/office/drawing/2014/main" xmlns="" id="{13EE6A5C-A77F-475F-A4D3-3CC3FD4D4BE1}"/>
                </a:ext>
              </a:extLst>
            </p:cNvPr>
            <p:cNvSpPr/>
            <p:nvPr/>
          </p:nvSpPr>
          <p:spPr>
            <a:xfrm>
              <a:off x="4289860" y="455435"/>
              <a:ext cx="2122204" cy="429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l-SI" sz="3200" spc="36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k</a:t>
              </a:r>
              <a:r>
                <a:rPr lang="sl-SI" sz="3200" spc="485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sl-SI" sz="3200" spc="36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</a:t>
              </a:r>
              <a:r>
                <a:rPr lang="sl-SI" sz="3200" spc="485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sl-SI" sz="3200" spc="36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</a:t>
              </a:r>
              <a:r>
                <a:rPr lang="sl-SI" sz="3200" spc="485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sl-SI" sz="3200" spc="36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lang="sl-SI" sz="3200" spc="485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sl-SI" sz="3200" spc="36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</a:t>
              </a:r>
              <a:r>
                <a:rPr lang="sl-SI" sz="3200" spc="485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sl-SI" sz="3200" spc="36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</a:t>
              </a:r>
              <a:endParaRPr lang="sl-SI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23002">
              <a:extLst>
                <a:ext uri="{FF2B5EF4-FFF2-40B4-BE49-F238E27FC236}">
                  <a16:creationId xmlns:a16="http://schemas.microsoft.com/office/drawing/2014/main" xmlns="" id="{8037FC60-20EC-4D2A-9A00-27FAEB7EA0E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 rot="-5399999">
              <a:off x="2996243" y="390852"/>
              <a:ext cx="1534812" cy="75310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026" name="Rectangle 5">
            <a:extLst>
              <a:ext uri="{FF2B5EF4-FFF2-40B4-BE49-F238E27FC236}">
                <a16:creationId xmlns:a16="http://schemas.microsoft.com/office/drawing/2014/main" xmlns="" id="{A6BB013B-C9D1-4581-BE12-6FA4E444C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965" y="26376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21401B43-1B62-4E33-9112-9B77F63A7BF2}"/>
              </a:ext>
            </a:extLst>
          </p:cNvPr>
          <p:cNvGrpSpPr/>
          <p:nvPr/>
        </p:nvGrpSpPr>
        <p:grpSpPr>
          <a:xfrm>
            <a:off x="410738" y="2803996"/>
            <a:ext cx="4592662" cy="814138"/>
            <a:chOff x="6918300" y="2736996"/>
            <a:chExt cx="4592662" cy="814138"/>
          </a:xfrm>
        </p:grpSpPr>
        <p:pic>
          <p:nvPicPr>
            <p:cNvPr id="1028" name="Picture 22711">
              <a:extLst>
                <a:ext uri="{FF2B5EF4-FFF2-40B4-BE49-F238E27FC236}">
                  <a16:creationId xmlns:a16="http://schemas.microsoft.com/office/drawing/2014/main" xmlns="" id="{AD024114-740B-4109-BE76-D8CB5F045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300" y="2736996"/>
              <a:ext cx="2217749" cy="814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027" name="Rectangle 6">
              <a:extLst>
                <a:ext uri="{FF2B5EF4-FFF2-40B4-BE49-F238E27FC236}">
                  <a16:creationId xmlns:a16="http://schemas.microsoft.com/office/drawing/2014/main" xmlns="" id="{17EF5465-8BED-4F9E-9D15-65B09AA69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3213" y="2864863"/>
              <a:ext cx="2217749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altLang="sl-SI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kumimoji="0" lang="sl-SI" altLang="sl-SI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  s  e  a  t</a:t>
              </a:r>
              <a:r>
                <a:rPr kumimoji="0" lang="sl-SI" altLang="sl-SI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xmlns="" id="{7F64014D-5113-473E-9744-8C4246263C82}"/>
              </a:ext>
            </a:extLst>
          </p:cNvPr>
          <p:cNvGrpSpPr/>
          <p:nvPr/>
        </p:nvGrpSpPr>
        <p:grpSpPr>
          <a:xfrm>
            <a:off x="1992053" y="5066531"/>
            <a:ext cx="4259337" cy="814138"/>
            <a:chOff x="7094463" y="5007574"/>
            <a:chExt cx="4259337" cy="814138"/>
          </a:xfrm>
        </p:grpSpPr>
        <p:pic>
          <p:nvPicPr>
            <p:cNvPr id="37" name="Picture 22517">
              <a:extLst>
                <a:ext uri="{FF2B5EF4-FFF2-40B4-BE49-F238E27FC236}">
                  <a16:creationId xmlns:a16="http://schemas.microsoft.com/office/drawing/2014/main" xmlns="" id="{A1D90377-5635-4448-A522-21E4E27E3A66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094463" y="5007574"/>
              <a:ext cx="1865425" cy="81413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8" name="Rectangle 22473">
              <a:extLst>
                <a:ext uri="{FF2B5EF4-FFF2-40B4-BE49-F238E27FC236}">
                  <a16:creationId xmlns:a16="http://schemas.microsoft.com/office/drawing/2014/main" xmlns="" id="{03AA8636-DF42-4F62-9F9B-D79DCE2CFAE5}"/>
                </a:ext>
              </a:extLst>
            </p:cNvPr>
            <p:cNvSpPr/>
            <p:nvPr/>
          </p:nvSpPr>
          <p:spPr>
            <a:xfrm>
              <a:off x="9116244" y="5126702"/>
              <a:ext cx="2237556" cy="556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l-SI" sz="3200" spc="36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</a:t>
              </a:r>
              <a:r>
                <a:rPr lang="sl-SI" sz="3200" spc="475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sl-SI" sz="3200" spc="36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</a:t>
              </a:r>
              <a:r>
                <a:rPr lang="sl-SI" sz="3200" spc="475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sl-SI" sz="3200" spc="36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lang="sl-SI" sz="3200" spc="475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sl-SI" sz="3200" spc="36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</a:t>
              </a:r>
              <a:r>
                <a:rPr lang="sl-SI" sz="3200" spc="475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sl-SI" sz="3200" spc="36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</a:t>
              </a:r>
              <a:endParaRPr lang="sl-SI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6529">
            <a:extLst>
              <a:ext uri="{FF2B5EF4-FFF2-40B4-BE49-F238E27FC236}">
                <a16:creationId xmlns:a16="http://schemas.microsoft.com/office/drawing/2014/main" xmlns="" id="{B0370979-6ACA-4F10-852E-48F06E825AE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1562714">
            <a:off x="6173629" y="207086"/>
            <a:ext cx="869062" cy="1487750"/>
          </a:xfrm>
          <a:prstGeom prst="rect">
            <a:avLst/>
          </a:prstGeom>
        </p:spPr>
      </p:pic>
      <p:pic>
        <p:nvPicPr>
          <p:cNvPr id="17" name="Picture 6524">
            <a:extLst>
              <a:ext uri="{FF2B5EF4-FFF2-40B4-BE49-F238E27FC236}">
                <a16:creationId xmlns:a16="http://schemas.microsoft.com/office/drawing/2014/main" xmlns="" id="{3E51F610-F585-4393-A4DF-D879C48EB69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386346" y="681037"/>
            <a:ext cx="1457215" cy="7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6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43098D-30B8-47A1-99BA-E2B182E3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  <a:latin typeface="Jokerman" panose="04090605060D06020702" pitchFamily="82" charset="0"/>
                <a:cs typeface="Arial" panose="020B0604020202020204" pitchFamily="34" charset="0"/>
              </a:rPr>
              <a:t>2. NALOGA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45F58862-B658-410C-8330-D7D2DD64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POIMENUJ SLIČICE. ZA VSAKO SLIČICO ZAPIŠI BESEDO.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2804">
            <a:extLst>
              <a:ext uri="{FF2B5EF4-FFF2-40B4-BE49-F238E27FC236}">
                <a16:creationId xmlns:a16="http://schemas.microsoft.com/office/drawing/2014/main" xmlns="" id="{D9EBE07E-E2F1-4ACD-813C-CB93C9C604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46944" y="3016275"/>
            <a:ext cx="1201711" cy="16159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5" name="Picture 22891">
            <a:extLst>
              <a:ext uri="{FF2B5EF4-FFF2-40B4-BE49-F238E27FC236}">
                <a16:creationId xmlns:a16="http://schemas.microsoft.com/office/drawing/2014/main" xmlns="" id="{59D1B44E-603C-4D6B-B533-3CF22EC439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99945" y="3011329"/>
            <a:ext cx="852445" cy="16690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6" name="Picture 22901">
            <a:extLst>
              <a:ext uri="{FF2B5EF4-FFF2-40B4-BE49-F238E27FC236}">
                <a16:creationId xmlns:a16="http://schemas.microsoft.com/office/drawing/2014/main" xmlns="" id="{51CD90C2-29BE-4251-8FA0-E98AFA6C182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63515" y="3175934"/>
            <a:ext cx="1279159" cy="13911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9" name="Picture 6529">
            <a:extLst>
              <a:ext uri="{FF2B5EF4-FFF2-40B4-BE49-F238E27FC236}">
                <a16:creationId xmlns:a16="http://schemas.microsoft.com/office/drawing/2014/main" xmlns="" id="{9F102E06-F716-4117-86EB-153EE5D4F7D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1562714">
            <a:off x="5962225" y="222622"/>
            <a:ext cx="869062" cy="1487750"/>
          </a:xfrm>
          <a:prstGeom prst="rect">
            <a:avLst/>
          </a:prstGeom>
        </p:spPr>
      </p:pic>
      <p:pic>
        <p:nvPicPr>
          <p:cNvPr id="10" name="Picture 6524">
            <a:extLst>
              <a:ext uri="{FF2B5EF4-FFF2-40B4-BE49-F238E27FC236}">
                <a16:creationId xmlns:a16="http://schemas.microsoft.com/office/drawing/2014/main" xmlns="" id="{6DCAB840-4612-4D90-AFBF-A4FF3473F82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222516" y="700040"/>
            <a:ext cx="1457215" cy="705411"/>
          </a:xfrm>
          <a:prstGeom prst="rect">
            <a:avLst/>
          </a:prstGeom>
        </p:spPr>
      </p:pic>
      <p:pic>
        <p:nvPicPr>
          <p:cNvPr id="11" name="Slika 10" descr="C:\Users\Uporabnik\AppData\Local\Microsoft\Windows\INetCache\Content.MSO\7D49B0E1.tmp">
            <a:extLst>
              <a:ext uri="{FF2B5EF4-FFF2-40B4-BE49-F238E27FC236}">
                <a16:creationId xmlns:a16="http://schemas.microsoft.com/office/drawing/2014/main" xmlns="" id="{0F32B76B-1946-4397-9147-0A68D2B0371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327" y="3064406"/>
            <a:ext cx="1230630" cy="1614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743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3F6E59-A76E-4EC0-AE99-AC751859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2060"/>
                </a:solidFill>
                <a:latin typeface="Jokerman" panose="04090605060D06020702" pitchFamily="82" charset="0"/>
                <a:cs typeface="Arial" panose="020B0604020202020204" pitchFamily="34" charset="0"/>
              </a:rPr>
              <a:t>3. NALOGA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CF0D0D0B-6CC0-4396-A948-AEDD62850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2" y="1836751"/>
            <a:ext cx="10515600" cy="5008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BERI POVEDI IN JIH PREPIŠI Z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MALIMI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TISKANIMI ČRKAMI.</a:t>
            </a:r>
          </a:p>
          <a:p>
            <a:pPr marL="0" indent="0">
              <a:buNone/>
            </a:pPr>
            <a:endParaRPr lang="sl-SI" sz="32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l-SI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IVO IMA  AVTO.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RIŠE LEVA.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VRANA LETI.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Picture 6529">
            <a:extLst>
              <a:ext uri="{FF2B5EF4-FFF2-40B4-BE49-F238E27FC236}">
                <a16:creationId xmlns:a16="http://schemas.microsoft.com/office/drawing/2014/main" xmlns="" id="{CA4EA073-77D0-4787-AFEA-0699E51036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1562714">
            <a:off x="6883150" y="233749"/>
            <a:ext cx="869062" cy="1487750"/>
          </a:xfrm>
          <a:prstGeom prst="rect">
            <a:avLst/>
          </a:prstGeom>
        </p:spPr>
      </p:pic>
      <p:pic>
        <p:nvPicPr>
          <p:cNvPr id="6" name="Picture 6536">
            <a:extLst>
              <a:ext uri="{FF2B5EF4-FFF2-40B4-BE49-F238E27FC236}">
                <a16:creationId xmlns:a16="http://schemas.microsoft.com/office/drawing/2014/main" xmlns="" id="{D7572BEB-151D-46F9-BC99-22CE6623D6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14499" y="418173"/>
            <a:ext cx="1753691" cy="11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4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E3D4955-225F-4D79-A012-FC4907C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2060"/>
                </a:solidFill>
                <a:latin typeface="Jokerman" panose="04090605060D06020702" pitchFamily="82" charset="0"/>
                <a:cs typeface="Arial" panose="020B0604020202020204" pitchFamily="34" charset="0"/>
              </a:rPr>
              <a:t>4. NALOGA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65BA6D80-5ECF-4B3D-80AB-3F6B7DBAE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BERI IN NARIŠI.</a:t>
            </a:r>
          </a:p>
          <a:p>
            <a:pPr marL="0" indent="0">
              <a:buNone/>
            </a:pPr>
            <a:endParaRPr lang="sl-SI" sz="1400" dirty="0"/>
          </a:p>
          <a:p>
            <a:pPr marL="0" indent="0">
              <a:lnSpc>
                <a:spcPct val="150000"/>
              </a:lnSpc>
              <a:buNone/>
            </a:pPr>
            <a:r>
              <a:rPr lang="sl-SI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mizi imamo škatlo.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škatli so limone.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Limone so rumene.</a:t>
            </a:r>
          </a:p>
          <a:p>
            <a:pPr marL="0" indent="0">
              <a:buNone/>
            </a:pPr>
            <a:endParaRPr lang="sl-SI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6536">
            <a:extLst>
              <a:ext uri="{FF2B5EF4-FFF2-40B4-BE49-F238E27FC236}">
                <a16:creationId xmlns:a16="http://schemas.microsoft.com/office/drawing/2014/main" xmlns="" id="{A30397F2-5F82-4771-B3D1-768DB61EFC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14499" y="418173"/>
            <a:ext cx="1753691" cy="1118901"/>
          </a:xfrm>
          <a:prstGeom prst="rect">
            <a:avLst/>
          </a:prstGeom>
        </p:spPr>
      </p:pic>
      <p:pic>
        <p:nvPicPr>
          <p:cNvPr id="5" name="Picture 6530">
            <a:extLst>
              <a:ext uri="{FF2B5EF4-FFF2-40B4-BE49-F238E27FC236}">
                <a16:creationId xmlns:a16="http://schemas.microsoft.com/office/drawing/2014/main" xmlns="" id="{DA13C482-E363-432D-A9B1-1767468454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330512">
            <a:off x="6943666" y="279924"/>
            <a:ext cx="875681" cy="15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58408FC9-AFBD-4D2C-B5D6-1F1E2AA4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028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OPRAVIL SI VSE NALOGE.</a:t>
            </a:r>
          </a:p>
          <a:p>
            <a:pPr marL="0" indent="0" algn="ctr">
              <a:buNone/>
            </a:pPr>
            <a:endParaRPr lang="sl-SI" sz="5400" dirty="0">
              <a:solidFill>
                <a:srgbClr val="C00000"/>
              </a:solidFill>
              <a:latin typeface="Jokerman" panose="04090605060D06020702" pitchFamily="8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6500" dirty="0">
                <a:solidFill>
                  <a:srgbClr val="C00000"/>
                </a:solidFill>
                <a:latin typeface="Jokerman" panose="04090605060D06020702" pitchFamily="82" charset="0"/>
                <a:cs typeface="Arial" panose="020B0604020202020204" pitchFamily="34" charset="0"/>
              </a:rPr>
              <a:t>ČESTITAM!</a:t>
            </a:r>
          </a:p>
        </p:txBody>
      </p:sp>
      <p:pic>
        <p:nvPicPr>
          <p:cNvPr id="4" name="Picture 6538">
            <a:extLst>
              <a:ext uri="{FF2B5EF4-FFF2-40B4-BE49-F238E27FC236}">
                <a16:creationId xmlns:a16="http://schemas.microsoft.com/office/drawing/2014/main" xmlns="" id="{FA2A7A33-BA2C-41AD-A7AC-F9581C6E96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08352" y="365125"/>
            <a:ext cx="3775296" cy="36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08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124</Words>
  <Application>Microsoft Office PowerPoint</Application>
  <PresentationFormat>Custom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Officeova tema</vt:lpstr>
      <vt:lpstr>PONOVIMO  male tiskane črke</vt:lpstr>
      <vt:lpstr>1. NALOGA</vt:lpstr>
      <vt:lpstr>2. NALOGA</vt:lpstr>
      <vt:lpstr>3. NALOGA</vt:lpstr>
      <vt:lpstr>4. NALOGA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VAJA BRANJA IN PISANJA</dc:title>
  <dc:creator>Uporabnik</dc:creator>
  <cp:lastModifiedBy>Uporabnik</cp:lastModifiedBy>
  <cp:revision>22</cp:revision>
  <dcterms:created xsi:type="dcterms:W3CDTF">2020-11-13T09:57:55Z</dcterms:created>
  <dcterms:modified xsi:type="dcterms:W3CDTF">2020-11-15T16:07:29Z</dcterms:modified>
</cp:coreProperties>
</file>