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39" d="100"/>
          <a:sy n="39" d="100"/>
        </p:scale>
        <p:origin x="169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TRSWG66mwi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02724" y="873212"/>
            <a:ext cx="10301888" cy="3203954"/>
          </a:xfrm>
        </p:spPr>
        <p:txBody>
          <a:bodyPr>
            <a:noAutofit/>
          </a:bodyPr>
          <a:lstStyle/>
          <a:p>
            <a:r>
              <a:rPr lang="sl-SI" sz="9600" dirty="0" smtClean="0">
                <a:latin typeface="Ribeye" panose="020F0505000000020004" pitchFamily="34" charset="0"/>
              </a:rPr>
              <a:t>HIŠNI LJUBLJENČKI</a:t>
            </a:r>
            <a:endParaRPr lang="sl-SI" sz="9600" dirty="0">
              <a:latin typeface="Ribeye" panose="020F05050000000200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SPOZNAVANJE OKOLJA, 2. RAZRED OŠ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PRIPRAVILI UČITELJI OŠ ANTONA GLOBOČNIKA POSTOJNA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3230" y="11052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597891" y="1036935"/>
            <a:ext cx="1022465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l-SI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VSAKI ŽIVALI POVEJ: </a:t>
            </a:r>
          </a:p>
          <a:p>
            <a:pPr lvl="0">
              <a:spcAft>
                <a:spcPts val="0"/>
              </a:spcAft>
            </a:pPr>
            <a:r>
              <a:rPr lang="sl-SI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KJE </a:t>
            </a:r>
            <a:r>
              <a:rPr lang="sl-SI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ŽIVI, </a:t>
            </a:r>
          </a:p>
          <a:p>
            <a:pPr lvl="0">
              <a:spcAft>
                <a:spcPts val="0"/>
              </a:spcAft>
            </a:pPr>
            <a:r>
              <a:rPr lang="sl-SI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 </a:t>
            </a:r>
            <a:r>
              <a:rPr lang="sl-SI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ČIM SE HRANI, </a:t>
            </a:r>
          </a:p>
          <a:p>
            <a:pPr lvl="0">
              <a:spcAft>
                <a:spcPts val="0"/>
              </a:spcAft>
            </a:pPr>
            <a:r>
              <a:rPr lang="sl-SI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KAKŠNA </a:t>
            </a:r>
            <a:r>
              <a:rPr lang="sl-SI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NJENA ZUNANJOST IN </a:t>
            </a:r>
            <a:r>
              <a:rPr lang="sl-SI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KDO </a:t>
            </a:r>
            <a:r>
              <a:rPr lang="sl-SI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ZANJO SKRBI.</a:t>
            </a:r>
          </a:p>
          <a:p>
            <a:pPr marL="180340"/>
            <a:r>
              <a:rPr lang="sl-SI" dirty="0">
                <a:latin typeface="Comic Sans MS" panose="030F0702030302020204" pitchFamily="66" charset="0"/>
              </a:rPr>
              <a:t> </a:t>
            </a:r>
            <a:endParaRPr lang="sl-SI" dirty="0">
              <a:effectLst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3006" y="14133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5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59" y="168751"/>
            <a:ext cx="6565557" cy="2757534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799070" y="2850292"/>
            <a:ext cx="110387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/>
            <a:r>
              <a:rPr lang="sl-S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KATERE </a:t>
            </a:r>
            <a:r>
              <a:rPr lang="sl-S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HIŠNE LJUBLJENČKE IMATE DOMA? </a:t>
            </a:r>
          </a:p>
          <a:p>
            <a:pPr marL="180340"/>
            <a:r>
              <a:rPr lang="sl-S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ČEMU </a:t>
            </a:r>
            <a:r>
              <a:rPr lang="sl-S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JIH IMATE?</a:t>
            </a:r>
          </a:p>
          <a:p>
            <a:pPr marL="180340"/>
            <a:r>
              <a:rPr lang="sl-S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KDO </a:t>
            </a:r>
            <a:r>
              <a:rPr lang="sl-S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 KAKO ZANJE </a:t>
            </a:r>
            <a:r>
              <a:rPr lang="sl-S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SKRBITE? </a:t>
            </a:r>
            <a:endParaRPr lang="sl-SI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340"/>
            <a:r>
              <a:rPr lang="sl-S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KJE </a:t>
            </a:r>
            <a:r>
              <a:rPr lang="sl-S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JE NJIHOVO BIVALIŠČE IN KAKO SE IMENUJE?</a:t>
            </a:r>
          </a:p>
          <a:p>
            <a:pPr marL="180340"/>
            <a:r>
              <a:rPr lang="sl-S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S </a:t>
            </a:r>
            <a:r>
              <a:rPr lang="sl-S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ČIM SE HRANIJO?</a:t>
            </a:r>
          </a:p>
          <a:p>
            <a:pPr marL="180340"/>
            <a:r>
              <a:rPr lang="sl-S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V </a:t>
            </a:r>
            <a:r>
              <a:rPr lang="sl-S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ČEM SE HIŠNI LJUBLJENČKI RAZLIKUJEJO OD GOZDNIH ŽIVALI?</a:t>
            </a:r>
            <a:endParaRPr lang="sl-SI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5288" y="8126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34" y="2549237"/>
            <a:ext cx="1403926" cy="226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6"/>
          <a:stretch>
            <a:fillRect/>
          </a:stretch>
        </p:blipFill>
        <p:spPr bwMode="auto">
          <a:xfrm>
            <a:off x="4017760" y="1716175"/>
            <a:ext cx="1394749" cy="1703994"/>
          </a:xfrm>
          <a:prstGeom prst="rect">
            <a:avLst/>
          </a:prstGeom>
          <a:noFill/>
        </p:spPr>
      </p:pic>
      <p:pic>
        <p:nvPicPr>
          <p:cNvPr id="4" name="Slika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7" t="52365" r="5740" b="7602"/>
          <a:stretch>
            <a:fillRect/>
          </a:stretch>
        </p:blipFill>
        <p:spPr bwMode="auto">
          <a:xfrm>
            <a:off x="6809456" y="3904505"/>
            <a:ext cx="934361" cy="1306802"/>
          </a:xfrm>
          <a:prstGeom prst="rect">
            <a:avLst/>
          </a:prstGeom>
          <a:noFill/>
        </p:spPr>
      </p:pic>
      <p:pic>
        <p:nvPicPr>
          <p:cNvPr id="5" name="Slika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80966" r="22281"/>
          <a:stretch>
            <a:fillRect/>
          </a:stretch>
        </p:blipFill>
        <p:spPr bwMode="auto">
          <a:xfrm>
            <a:off x="7276636" y="1716175"/>
            <a:ext cx="1930400" cy="551800"/>
          </a:xfrm>
          <a:prstGeom prst="rect">
            <a:avLst/>
          </a:prstGeom>
          <a:noFill/>
        </p:spPr>
      </p:pic>
      <p:pic>
        <p:nvPicPr>
          <p:cNvPr id="6" name="Slika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0" r="25520" b="17882"/>
          <a:stretch>
            <a:fillRect/>
          </a:stretch>
        </p:blipFill>
        <p:spPr bwMode="auto">
          <a:xfrm>
            <a:off x="10215667" y="2587107"/>
            <a:ext cx="708776" cy="1666124"/>
          </a:xfrm>
          <a:prstGeom prst="rect">
            <a:avLst/>
          </a:prstGeom>
          <a:noFill/>
        </p:spPr>
      </p:pic>
      <p:sp>
        <p:nvSpPr>
          <p:cNvPr id="7" name="Pravokotnik 6"/>
          <p:cNvSpPr/>
          <p:nvPr/>
        </p:nvSpPr>
        <p:spPr>
          <a:xfrm>
            <a:off x="1618860" y="2549235"/>
            <a:ext cx="1422400" cy="22629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4017760" y="1716175"/>
            <a:ext cx="1394749" cy="17778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6809456" y="3904505"/>
            <a:ext cx="934361" cy="13068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7276636" y="1716175"/>
            <a:ext cx="1930400" cy="551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10215667" y="2605117"/>
            <a:ext cx="708776" cy="16661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4"/>
          <a:stretch>
            <a:fillRect/>
          </a:stretch>
        </p:blipFill>
        <p:spPr>
          <a:xfrm>
            <a:off x="8138984" y="210417"/>
            <a:ext cx="3478864" cy="212913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924884" y="2105143"/>
            <a:ext cx="1085522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sl-SI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PREBERI DRUGI ODSTAVEK:</a:t>
            </a:r>
            <a:endParaRPr lang="sl-SI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340"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KAJ POMENI BESEDA »UDOMAČIL«?</a:t>
            </a:r>
          </a:p>
          <a:p>
            <a:pPr marL="180340"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KATERE ŽIVALI LAHKO ČLOVEK UDOMAČI?</a:t>
            </a:r>
          </a:p>
          <a:p>
            <a:pPr marL="180340"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ZAKAJ ČLOVEK ŽIVALI UDOMAČI?</a:t>
            </a:r>
          </a:p>
          <a:p>
            <a:pPr marL="180340" algn="just">
              <a:spcAft>
                <a:spcPts val="0"/>
              </a:spcAft>
            </a:pPr>
            <a:r>
              <a:rPr lang="sl-SI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0" algn="just">
              <a:spcAft>
                <a:spcPts val="0"/>
              </a:spcAft>
            </a:pPr>
            <a:r>
              <a:rPr lang="sl-SI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PREBERI TRETJI </a:t>
            </a:r>
            <a:r>
              <a:rPr lang="sl-SI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ODSTAVEK.</a:t>
            </a:r>
            <a:r>
              <a:rPr lang="sl-SI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OGLEJ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SI FOTOGRAFIJE PSOV.</a:t>
            </a:r>
          </a:p>
          <a:p>
            <a:pPr marL="180340"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KJE ŽIVALI LAHKO ŠOLAMO? ZAKAJ?</a:t>
            </a:r>
          </a:p>
          <a:p>
            <a:pPr marL="180340"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KAKŠNO VLOGO IMA PES REŠEVALEC?</a:t>
            </a:r>
          </a:p>
          <a:p>
            <a:pPr marL="180340"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KAKŠNO VLOGO IMA PES KOT VODNIK SLEPEMU?</a:t>
            </a:r>
          </a:p>
          <a:p>
            <a:pPr marL="180340"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KAKŠNO VLOGO IMA PES KOT POMOČNIK INVALIDU?</a:t>
            </a:r>
          </a:p>
          <a:p>
            <a:pPr marL="22860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1696995" y="593124"/>
            <a:ext cx="447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SPO DZ STR. 36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7199" y="4557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9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99127" y="1459345"/>
            <a:ext cx="9864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ČE TI OSTANE KAJ ČASA, </a:t>
            </a:r>
            <a:endParaRPr lang="sl-SI" sz="3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sl-SI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</a:t>
            </a:r>
            <a:r>
              <a:rPr lang="sl-SI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POGLEJ KATERE LJUBLJENČKE IMA GAL: </a:t>
            </a:r>
            <a:r>
              <a:rPr lang="sl-SI" sz="36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sl-SI" sz="3600" u="sng" dirty="0" smtClean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www.youtube.com/watch?v=TRSWG66mwiQ</a:t>
            </a:r>
            <a:endParaRPr lang="sl-SI" sz="3600" u="sng" dirty="0" smtClean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sl-SI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314" y="3663820"/>
            <a:ext cx="4230062" cy="2430080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2694" y="6798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0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03813" y="1786991"/>
            <a:ext cx="111490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5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PISANO PERJE IMA,</a:t>
            </a:r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NEKATERA TUDI GOVORITI ZNA.</a:t>
            </a:r>
            <a:endParaRPr lang="sl-SI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6606" y="44449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300037"/>
            <a:ext cx="4152900" cy="6257925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019550" y="300037"/>
            <a:ext cx="2315347" cy="3497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6334897" y="300037"/>
            <a:ext cx="1837553" cy="3497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4019550" y="3797643"/>
            <a:ext cx="1895218" cy="276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5914769" y="3797643"/>
            <a:ext cx="2257682" cy="276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89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70192" y="1843902"/>
            <a:ext cx="838659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sl-SI" sz="5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KLETKI LEŽI,</a:t>
            </a:r>
          </a:p>
          <a:p>
            <a:pPr marL="180340">
              <a:spcAft>
                <a:spcPts val="0"/>
              </a:spcAft>
            </a:pPr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CELE DNEVE SPI, </a:t>
            </a:r>
          </a:p>
          <a:p>
            <a:pPr marL="180340">
              <a:spcAft>
                <a:spcPts val="0"/>
              </a:spcAft>
            </a:pPr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PONOČI PA KOLO VRTI. </a:t>
            </a:r>
            <a:endParaRPr lang="sl-SI" sz="5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340">
              <a:spcAft>
                <a:spcPts val="0"/>
              </a:spcAft>
            </a:pP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2077" y="47826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30300"/>
            <a:ext cx="5943600" cy="45974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124200" y="1130300"/>
            <a:ext cx="3128319" cy="24037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6236043" y="1130300"/>
            <a:ext cx="2831757" cy="24037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3124200" y="3534032"/>
            <a:ext cx="3564924" cy="21936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6689124" y="3534032"/>
            <a:ext cx="2378676" cy="21936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86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299153" y="1477129"/>
            <a:ext cx="10148932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5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KDO PA JE TA, </a:t>
            </a:r>
          </a:p>
          <a:p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KI PREDE BREZ PREDIVA,</a:t>
            </a:r>
          </a:p>
          <a:p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IN VSAKO JUTRO BREZ VODE</a:t>
            </a:r>
          </a:p>
          <a:p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NA PRAGU SE UMIVA? </a:t>
            </a:r>
          </a:p>
          <a:p>
            <a:r>
              <a:rPr lang="sl-SI" sz="5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l-SI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1363" y="55405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876300"/>
            <a:ext cx="7677150" cy="51054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257425" y="876300"/>
            <a:ext cx="3672320" cy="2892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5929745" y="876300"/>
            <a:ext cx="3990110" cy="2892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2257425" y="3768436"/>
            <a:ext cx="2887230" cy="22167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5144655" y="3768436"/>
            <a:ext cx="4775200" cy="22167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10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12740" y="1374345"/>
            <a:ext cx="937974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5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KDO MIŠKE PUŠČA V MIRU,</a:t>
            </a:r>
          </a:p>
          <a:p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MAČKE PA PODI,</a:t>
            </a:r>
          </a:p>
          <a:p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ZA TORTO SE NE MENI,</a:t>
            </a:r>
          </a:p>
          <a:p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PAČ PA ZA KOSTI?</a:t>
            </a:r>
            <a:endParaRPr lang="sl-SI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0974" y="52357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50" y="799070"/>
            <a:ext cx="8831349" cy="5873192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141450" y="799070"/>
            <a:ext cx="4065386" cy="2729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6206836" y="799070"/>
            <a:ext cx="4775200" cy="27292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2141450" y="3528291"/>
            <a:ext cx="3889895" cy="315883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6022109" y="3528291"/>
            <a:ext cx="4950690" cy="31439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35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</TotalTime>
  <Words>193</Words>
  <Application>Microsoft Office PowerPoint</Application>
  <PresentationFormat>Širokozaslonsko</PresentationFormat>
  <Paragraphs>42</Paragraphs>
  <Slides>14</Slides>
  <Notes>0</Notes>
  <HiddenSlides>0</HiddenSlides>
  <MMClips>10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Comic Sans MS</vt:lpstr>
      <vt:lpstr>Ribeye</vt:lpstr>
      <vt:lpstr>Times New Roman</vt:lpstr>
      <vt:lpstr>Wingdings 3</vt:lpstr>
      <vt:lpstr>Šelest</vt:lpstr>
      <vt:lpstr>HIŠNI LJUBLJENČKI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UGANKE</dc:title>
  <dc:creator>Marijo Biluš</dc:creator>
  <cp:lastModifiedBy>Marijo Biluš</cp:lastModifiedBy>
  <cp:revision>20</cp:revision>
  <dcterms:created xsi:type="dcterms:W3CDTF">2020-12-05T18:45:44Z</dcterms:created>
  <dcterms:modified xsi:type="dcterms:W3CDTF">2020-12-06T14:25:01Z</dcterms:modified>
</cp:coreProperties>
</file>