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59" r:id="rId7"/>
    <p:sldId id="261" r:id="rId8"/>
    <p:sldId id="262" r:id="rId9"/>
    <p:sldId id="260" r:id="rId10"/>
    <p:sldId id="267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639761" y="2133601"/>
            <a:ext cx="9069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0" b="1" dirty="0" smtClean="0">
                <a:solidFill>
                  <a:srgbClr val="C00000"/>
                </a:solidFill>
              </a:rPr>
              <a:t>NOVOLETNO DARILO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233197" y="5279457"/>
            <a:ext cx="547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OŠ Antona Globočnika Postojna, 2. razred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326105" y="1187115"/>
            <a:ext cx="77322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KO DARILO IZDELAŠ, JE SEVEDA POMEMBNO, KAKO GA PODARIŠ.</a:t>
            </a:r>
          </a:p>
          <a:p>
            <a:pPr algn="ctr"/>
            <a:endParaRPr lang="sl-SI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DARILCE LAHKO POSTAVIŠ POD SMREČICO IN NANJ NAPIŠEŠ IME TISTEGA, KOMUR SI DARILO NAMENIL. DO ODPIRANJA DARIL PA SE NIKAR NE IZDAJ, DA PRIPRAVLJAŠ PRESENEČENJE, DOGOVORJENO?</a:t>
            </a: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ČE PA NIMATE SMREČICE, DARILO PREPROSTO PRIJAZNO PODARI TISTEMU, KI MU JE NAMENJENO. PRI TEM GA POGLEJ V OČI IN REČI IZVOLI.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0084" y="5723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70586" y="1187116"/>
            <a:ext cx="56591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PODARJAŠ PA LAHKO TUDI</a:t>
            </a:r>
          </a:p>
          <a:p>
            <a:pPr algn="ctr"/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PRIJAZNE BESEDE IN OBJEMČKE, </a:t>
            </a:r>
          </a:p>
          <a:p>
            <a:pPr algn="ctr"/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ALI POVEŠ SVOJIM NAJBLIŽJIM, </a:t>
            </a:r>
          </a:p>
          <a:p>
            <a:pPr algn="ctr"/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DA JIH IMAŠ RAD.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l="18182" r="12987"/>
          <a:stretch/>
        </p:blipFill>
        <p:spPr>
          <a:xfrm>
            <a:off x="1570122" y="1732649"/>
            <a:ext cx="1700464" cy="247048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433" y="3249219"/>
            <a:ext cx="2005603" cy="27721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7"/>
          <a:srcRect l="8967" r="8051"/>
          <a:stretch/>
        </p:blipFill>
        <p:spPr>
          <a:xfrm>
            <a:off x="8062387" y="2862375"/>
            <a:ext cx="2149643" cy="2681516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4042" y="5716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tree wa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4" r="18624"/>
          <a:stretch/>
        </p:blipFill>
        <p:spPr bwMode="auto">
          <a:xfrm>
            <a:off x="5643724" y="1097749"/>
            <a:ext cx="2037347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031958" y="5085348"/>
            <a:ext cx="602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accent6">
                    <a:lumMod val="50000"/>
                  </a:schemeClr>
                </a:solidFill>
              </a:rPr>
              <a:t>UČITELJICE MATEJA, BILJANA IN VESNA </a:t>
            </a:r>
          </a:p>
          <a:p>
            <a:pPr algn="ctr"/>
            <a:r>
              <a:rPr lang="sl-SI" sz="2400" dirty="0" smtClean="0">
                <a:solidFill>
                  <a:schemeClr val="accent6">
                    <a:lumMod val="50000"/>
                  </a:schemeClr>
                </a:solidFill>
              </a:rPr>
              <a:t>TI ŽELIMO VELIKO VESELJA PRI OBDAROVANJU.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l="17346" r="10986"/>
          <a:stretch/>
        </p:blipFill>
        <p:spPr>
          <a:xfrm>
            <a:off x="8121615" y="1549154"/>
            <a:ext cx="2395734" cy="334277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541" y="1237432"/>
            <a:ext cx="3057275" cy="3057275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5284" y="5611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823411" y="1010952"/>
            <a:ext cx="66735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MESECU DECEMBRU REČEMO MESEC OBDAROVANJ. </a:t>
            </a:r>
          </a:p>
          <a:p>
            <a:pPr algn="ctr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TO JE TUDI MESEC TREH PRIJATELJEV, KI OTROKOM NOSIJO DARILA. </a:t>
            </a:r>
          </a:p>
          <a:p>
            <a:pPr algn="ctr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PRAVIMO JIM DOBRI MOŽJE.</a:t>
            </a:r>
          </a:p>
          <a:p>
            <a:pPr algn="ctr"/>
            <a:endParaRPr lang="sl-SI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</a:rPr>
              <a:t>JIH POZNAŠ?</a:t>
            </a:r>
            <a:endParaRPr lang="sl-SI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9242" y="5578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20267" t="15636" r="21032"/>
          <a:stretch/>
        </p:blipFill>
        <p:spPr>
          <a:xfrm>
            <a:off x="1668379" y="1153115"/>
            <a:ext cx="2999874" cy="321744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293894" y="1153115"/>
            <a:ext cx="44687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ČE SI TA MESEC ŽE DOBIL KAKŠNO DARILO, IN NIMAŠ ROJSTNEGA DNE, TE JE GOTOVO OBISKAL MIKLAVŽ. </a:t>
            </a: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MIKLAVŽEVA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PRIJATELJA STA ŠE BOŽIČEK IN DEDEK MRAZ. 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336655" y="4837698"/>
            <a:ext cx="7972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KER PA IMAJO DOBRI MOŽJE TA MESEC VELIKO DELA, </a:t>
            </a:r>
            <a:endParaRPr lang="sl-SI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JIM 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LAHKO POMAGAŠ. </a:t>
            </a:r>
            <a:endParaRPr lang="en-US" sz="3200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7579" y="5487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679032" y="1491916"/>
            <a:ext cx="728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NAJPREJ SE PREPRIČAJ, DA V PROSTORU, KJER TOLE POSLUŠAŠ, NI NIKOGAR, KER TO LAHKO SLIŠIŠ LE TI.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TUDI TI LAHKO TISTE, KI JIH IMAŠ RAD, PRESENETIŠ Z DARILCEM. 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NE, NI TI TREBA V TRGOVINO. DARIL</a:t>
            </a: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NI </a:t>
            </a: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TREBA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KUPITI V TRGOVINI. LAHKO GA IZDELAŠ ČISTO SAM.</a:t>
            </a:r>
            <a:endParaRPr lang="sl-SI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l-SI" sz="3200" dirty="0" smtClean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5284" y="571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23999" y="1604212"/>
            <a:ext cx="93685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DARILO PODARIŠ Z NEMENOM, DA NEKOGA RAZVESELIŠ. </a:t>
            </a: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SEVEDA, NAJPREJ RAZMISLI, KAJ IMA OSEBA, </a:t>
            </a: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KI JI ŽELIŠ NEKAJ PODARITI, RADA. </a:t>
            </a: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PODARI NEKAJ, KAR BO SAMO TVOJA IDEJA, </a:t>
            </a: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BREZ POMOČI STARŠEV.</a:t>
            </a:r>
          </a:p>
          <a:p>
            <a:pPr algn="ctr"/>
            <a:endParaRPr lang="sl-SI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PA SI POGLEJ NEKAJ IDEJ, KAKO LAHKO OBDARIŠ SVOJE NAJBLIŽJE IN PRIJATELJE.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2989" y="5626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967790" y="987352"/>
            <a:ext cx="529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DARILO JE LAHKO VOŠČILNICA.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222468" y="1764937"/>
            <a:ext cx="7334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VOŠČILNICO SI PRED KRATKIM ŽE IZDELAL/A. </a:t>
            </a: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LAHKO PA IZDELAŠ ŠE KAKŠNO PO SVOJI ZAMISLI.</a:t>
            </a:r>
          </a:p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TUKAJ IMAŠ LE NEKAJ NAMIGOV.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281" y="3342742"/>
            <a:ext cx="1780489" cy="17729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t="11582" b="11343"/>
          <a:stretch/>
        </p:blipFill>
        <p:spPr>
          <a:xfrm>
            <a:off x="3523504" y="3615362"/>
            <a:ext cx="1995559" cy="23070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00" y="3769896"/>
            <a:ext cx="1968046" cy="27769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9722" y="3925943"/>
            <a:ext cx="2247900" cy="1685925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88770" y="561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909010" y="1198656"/>
            <a:ext cx="8814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DARILO JE LAHKO SLIKA, RISBICA ALI POBARVANKA.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195" y="1783431"/>
            <a:ext cx="1977191" cy="247148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218" y="3130970"/>
            <a:ext cx="2247900" cy="22479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235" y="1783431"/>
            <a:ext cx="2247900" cy="2905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3909" y="2981075"/>
            <a:ext cx="2247900" cy="299085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19187" y="5514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332086" y="1155032"/>
            <a:ext cx="689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DARILO JE LAHKO NOVOLETNI OKRASEK.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494" y="1935580"/>
            <a:ext cx="2247900" cy="3371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584" y="2491300"/>
            <a:ext cx="2857500" cy="16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804" y="1935580"/>
            <a:ext cx="1883005" cy="3909284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23621" y="5540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985938" y="1008470"/>
            <a:ext cx="8027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DARILO JE LAHKO NEK IZDELEK, KI  GA IZDELAŠ.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033" y="2869493"/>
            <a:ext cx="1942354" cy="292592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315" y="1520490"/>
            <a:ext cx="1871326" cy="29259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447" y="1905880"/>
            <a:ext cx="2247900" cy="36099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9853" y="2499059"/>
            <a:ext cx="2065309" cy="36667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98" y="4591930"/>
            <a:ext cx="2466975" cy="184785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50362" y="5556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1204</TotalTime>
  <Words>343</Words>
  <Application>Microsoft Office PowerPoint</Application>
  <PresentationFormat>Širokozaslonsko</PresentationFormat>
  <Paragraphs>37</Paragraphs>
  <Slides>12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Marijo Biluš</cp:lastModifiedBy>
  <cp:revision>27</cp:revision>
  <dcterms:created xsi:type="dcterms:W3CDTF">2020-12-19T13:30:28Z</dcterms:created>
  <dcterms:modified xsi:type="dcterms:W3CDTF">2020-12-20T17:16:21Z</dcterms:modified>
</cp:coreProperties>
</file>