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0" r:id="rId5"/>
    <p:sldId id="262" r:id="rId6"/>
    <p:sldId id="264" r:id="rId7"/>
    <p:sldId id="263" r:id="rId8"/>
    <p:sldId id="265" r:id="rId9"/>
    <p:sldId id="261" r:id="rId10"/>
    <p:sldId id="26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AF00"/>
    <a:srgbClr val="604900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Tomažinčič" userId="acd8c4e1a40e3279" providerId="LiveId" clId="{B77D3429-3870-4509-A222-CAD310AFF2F3}"/>
    <pc:docChg chg="modSld">
      <pc:chgData name="Mateja Tomažinčič" userId="acd8c4e1a40e3279" providerId="LiveId" clId="{B77D3429-3870-4509-A222-CAD310AFF2F3}" dt="2020-12-05T12:42:24.419" v="52" actId="20577"/>
      <pc:docMkLst>
        <pc:docMk/>
      </pc:docMkLst>
      <pc:sldChg chg="modAnim">
        <pc:chgData name="Mateja Tomažinčič" userId="acd8c4e1a40e3279" providerId="LiveId" clId="{B77D3429-3870-4509-A222-CAD310AFF2F3}" dt="2020-12-05T12:32:01.099" v="19"/>
        <pc:sldMkLst>
          <pc:docMk/>
          <pc:sldMk cId="3354990840" sldId="257"/>
        </pc:sldMkLst>
      </pc:sldChg>
      <pc:sldChg chg="modAnim">
        <pc:chgData name="Mateja Tomažinčič" userId="acd8c4e1a40e3279" providerId="LiveId" clId="{B77D3429-3870-4509-A222-CAD310AFF2F3}" dt="2020-12-05T12:31:41.598" v="15"/>
        <pc:sldMkLst>
          <pc:docMk/>
          <pc:sldMk cId="3489263257" sldId="258"/>
        </pc:sldMkLst>
      </pc:sldChg>
      <pc:sldChg chg="modSp mod modAnim">
        <pc:chgData name="Mateja Tomažinčič" userId="acd8c4e1a40e3279" providerId="LiveId" clId="{B77D3429-3870-4509-A222-CAD310AFF2F3}" dt="2020-12-05T12:32:12.606" v="22"/>
        <pc:sldMkLst>
          <pc:docMk/>
          <pc:sldMk cId="720351789" sldId="259"/>
        </pc:sldMkLst>
        <pc:picChg chg="mod">
          <ac:chgData name="Mateja Tomažinčič" userId="acd8c4e1a40e3279" providerId="LiveId" clId="{B77D3429-3870-4509-A222-CAD310AFF2F3}" dt="2020-12-05T12:32:08.031" v="20" actId="1076"/>
          <ac:picMkLst>
            <pc:docMk/>
            <pc:sldMk cId="720351789" sldId="259"/>
            <ac:picMk id="3" creationId="{63870A4B-1211-45EF-9FCF-D77CEF56B8D7}"/>
          </ac:picMkLst>
        </pc:picChg>
      </pc:sldChg>
      <pc:sldChg chg="modSp mod modAnim">
        <pc:chgData name="Mateja Tomažinčič" userId="acd8c4e1a40e3279" providerId="LiveId" clId="{B77D3429-3870-4509-A222-CAD310AFF2F3}" dt="2020-12-05T12:33:38.563" v="41"/>
        <pc:sldMkLst>
          <pc:docMk/>
          <pc:sldMk cId="3286189456" sldId="260"/>
        </pc:sldMkLst>
        <pc:picChg chg="mod">
          <ac:chgData name="Mateja Tomažinčič" userId="acd8c4e1a40e3279" providerId="LiveId" clId="{B77D3429-3870-4509-A222-CAD310AFF2F3}" dt="2020-12-05T12:33:34.647" v="39" actId="1076"/>
          <ac:picMkLst>
            <pc:docMk/>
            <pc:sldMk cId="3286189456" sldId="260"/>
            <ac:picMk id="8" creationId="{F79BFD6F-AA38-4C7E-B3F1-3AC24B49797B}"/>
          </ac:picMkLst>
        </pc:picChg>
      </pc:sldChg>
      <pc:sldChg chg="modSp mod modAnim">
        <pc:chgData name="Mateja Tomažinčič" userId="acd8c4e1a40e3279" providerId="LiveId" clId="{B77D3429-3870-4509-A222-CAD310AFF2F3}" dt="2020-12-05T12:33:30.305" v="38"/>
        <pc:sldMkLst>
          <pc:docMk/>
          <pc:sldMk cId="4228103505" sldId="261"/>
        </pc:sldMkLst>
        <pc:picChg chg="mod">
          <ac:chgData name="Mateja Tomažinčič" userId="acd8c4e1a40e3279" providerId="LiveId" clId="{B77D3429-3870-4509-A222-CAD310AFF2F3}" dt="2020-12-05T12:33:23.988" v="36" actId="1076"/>
          <ac:picMkLst>
            <pc:docMk/>
            <pc:sldMk cId="4228103505" sldId="261"/>
            <ac:picMk id="6" creationId="{D3F32BF5-F045-40CF-9318-491EDDB3886E}"/>
          </ac:picMkLst>
        </pc:picChg>
      </pc:sldChg>
      <pc:sldChg chg="modSp mod modAnim">
        <pc:chgData name="Mateja Tomažinčič" userId="acd8c4e1a40e3279" providerId="LiveId" clId="{B77D3429-3870-4509-A222-CAD310AFF2F3}" dt="2020-12-05T12:32:31.692" v="28"/>
        <pc:sldMkLst>
          <pc:docMk/>
          <pc:sldMk cId="1170205217" sldId="262"/>
        </pc:sldMkLst>
        <pc:picChg chg="mod">
          <ac:chgData name="Mateja Tomažinčič" userId="acd8c4e1a40e3279" providerId="LiveId" clId="{B77D3429-3870-4509-A222-CAD310AFF2F3}" dt="2020-12-05T12:32:27.188" v="26" actId="1076"/>
          <ac:picMkLst>
            <pc:docMk/>
            <pc:sldMk cId="1170205217" sldId="262"/>
            <ac:picMk id="5" creationId="{CF5198C6-44D9-44D0-9822-5626E15F6E9E}"/>
          </ac:picMkLst>
        </pc:picChg>
      </pc:sldChg>
      <pc:sldChg chg="modAnim">
        <pc:chgData name="Mateja Tomažinčič" userId="acd8c4e1a40e3279" providerId="LiveId" clId="{B77D3429-3870-4509-A222-CAD310AFF2F3}" dt="2020-12-05T12:32:58.052" v="32"/>
        <pc:sldMkLst>
          <pc:docMk/>
          <pc:sldMk cId="1707972156" sldId="263"/>
        </pc:sldMkLst>
      </pc:sldChg>
      <pc:sldChg chg="modAnim">
        <pc:chgData name="Mateja Tomažinčič" userId="acd8c4e1a40e3279" providerId="LiveId" clId="{B77D3429-3870-4509-A222-CAD310AFF2F3}" dt="2020-12-05T12:32:43.151" v="30"/>
        <pc:sldMkLst>
          <pc:docMk/>
          <pc:sldMk cId="3104613568" sldId="264"/>
        </pc:sldMkLst>
      </pc:sldChg>
      <pc:sldChg chg="modSp mod modAnim">
        <pc:chgData name="Mateja Tomažinčič" userId="acd8c4e1a40e3279" providerId="LiveId" clId="{B77D3429-3870-4509-A222-CAD310AFF2F3}" dt="2020-12-05T12:33:17.157" v="35"/>
        <pc:sldMkLst>
          <pc:docMk/>
          <pc:sldMk cId="3043764222" sldId="265"/>
        </pc:sldMkLst>
        <pc:picChg chg="mod">
          <ac:chgData name="Mateja Tomažinčič" userId="acd8c4e1a40e3279" providerId="LiveId" clId="{B77D3429-3870-4509-A222-CAD310AFF2F3}" dt="2020-12-05T12:33:09.930" v="33" actId="1076"/>
          <ac:picMkLst>
            <pc:docMk/>
            <pc:sldMk cId="3043764222" sldId="265"/>
            <ac:picMk id="5" creationId="{FE755C88-7174-4203-B0AE-208D2A46A15D}"/>
          </ac:picMkLst>
        </pc:picChg>
      </pc:sldChg>
      <pc:sldChg chg="modSp mod modAnim">
        <pc:chgData name="Mateja Tomažinčič" userId="acd8c4e1a40e3279" providerId="LiveId" clId="{B77D3429-3870-4509-A222-CAD310AFF2F3}" dt="2020-12-05T12:33:45.801" v="44"/>
        <pc:sldMkLst>
          <pc:docMk/>
          <pc:sldMk cId="692147792" sldId="267"/>
        </pc:sldMkLst>
        <pc:picChg chg="mod">
          <ac:chgData name="Mateja Tomažinčič" userId="acd8c4e1a40e3279" providerId="LiveId" clId="{B77D3429-3870-4509-A222-CAD310AFF2F3}" dt="2020-12-05T12:33:42.019" v="42" actId="1076"/>
          <ac:picMkLst>
            <pc:docMk/>
            <pc:sldMk cId="692147792" sldId="267"/>
            <ac:picMk id="3" creationId="{158B30C9-99D1-4364-B06E-8D3C3D9FFD32}"/>
          </ac:picMkLst>
        </pc:picChg>
      </pc:sldChg>
      <pc:sldChg chg="modSp mod modAnim">
        <pc:chgData name="Mateja Tomažinčič" userId="acd8c4e1a40e3279" providerId="LiveId" clId="{B77D3429-3870-4509-A222-CAD310AFF2F3}" dt="2020-12-05T12:42:24.419" v="52" actId="20577"/>
        <pc:sldMkLst>
          <pc:docMk/>
          <pc:sldMk cId="60247722" sldId="268"/>
        </pc:sldMkLst>
        <pc:spChg chg="mod">
          <ac:chgData name="Mateja Tomažinčič" userId="acd8c4e1a40e3279" providerId="LiveId" clId="{B77D3429-3870-4509-A222-CAD310AFF2F3}" dt="2020-12-05T12:42:24.419" v="52" actId="20577"/>
          <ac:spMkLst>
            <pc:docMk/>
            <pc:sldMk cId="60247722" sldId="268"/>
            <ac:spMk id="2" creationId="{B821A7AA-4AAF-432F-8246-32CE4DDB8EDA}"/>
          </ac:spMkLst>
        </pc:spChg>
        <pc:picChg chg="mod">
          <ac:chgData name="Mateja Tomažinčič" userId="acd8c4e1a40e3279" providerId="LiveId" clId="{B77D3429-3870-4509-A222-CAD310AFF2F3}" dt="2020-12-05T12:33:51.713" v="45" actId="1076"/>
          <ac:picMkLst>
            <pc:docMk/>
            <pc:sldMk cId="60247722" sldId="268"/>
            <ac:picMk id="4" creationId="{45AF5C68-1C8A-4C9B-A11F-57457CB4B741}"/>
          </ac:picMkLst>
        </pc:picChg>
      </pc:sldChg>
      <pc:sldChg chg="modSp mod modAnim">
        <pc:chgData name="Mateja Tomažinčič" userId="acd8c4e1a40e3279" providerId="LiveId" clId="{B77D3429-3870-4509-A222-CAD310AFF2F3}" dt="2020-12-05T12:34:09.111" v="50"/>
        <pc:sldMkLst>
          <pc:docMk/>
          <pc:sldMk cId="119649122" sldId="269"/>
        </pc:sldMkLst>
        <pc:picChg chg="mod">
          <ac:chgData name="Mateja Tomažinčič" userId="acd8c4e1a40e3279" providerId="LiveId" clId="{B77D3429-3870-4509-A222-CAD310AFF2F3}" dt="2020-12-05T12:34:03.443" v="48" actId="1076"/>
          <ac:picMkLst>
            <pc:docMk/>
            <pc:sldMk cId="119649122" sldId="269"/>
            <ac:picMk id="3" creationId="{58E75F9B-269A-4E90-9504-BD877C2E025C}"/>
          </ac:picMkLst>
        </pc:picChg>
      </pc:sldChg>
      <pc:sldChg chg="modSp mod modAnim">
        <pc:chgData name="Mateja Tomažinčič" userId="acd8c4e1a40e3279" providerId="LiveId" clId="{B77D3429-3870-4509-A222-CAD310AFF2F3}" dt="2020-12-05T12:32:21.489" v="25"/>
        <pc:sldMkLst>
          <pc:docMk/>
          <pc:sldMk cId="3004928551" sldId="270"/>
        </pc:sldMkLst>
        <pc:picChg chg="mod">
          <ac:chgData name="Mateja Tomažinčič" userId="acd8c4e1a40e3279" providerId="LiveId" clId="{B77D3429-3870-4509-A222-CAD310AFF2F3}" dt="2020-12-05T12:32:17.206" v="23" actId="1076"/>
          <ac:picMkLst>
            <pc:docMk/>
            <pc:sldMk cId="3004928551" sldId="270"/>
            <ac:picMk id="3" creationId="{B69DF587-9263-46CA-AD71-1C62806844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2AC562-6448-4BB1-9490-E02E4D51C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06CE4B8-0D2A-49C2-9E2A-6F7B0099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3E81FC-DBDB-439E-BAE1-9F135FEB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0F38BA-7EF3-4065-A749-AAD2DCB0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7FB965B-C1AB-4A6C-8FAD-79128E0A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660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B8F413-CBC7-4C68-B313-F49EC0F9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6B72434-BCB2-4017-A375-6B8BBFC3C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253663C-1493-498E-B95B-4DEE5BAA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8340C7-3674-43D9-81C5-2F0006DB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F01886-C055-4617-AF4E-CFAE5072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441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AA7E469D-4417-428A-9CB7-43BCB72FB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A3CC9FB-926A-432E-B64D-715EB3E3A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63602A-BC2B-427C-93D2-139BDC2A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2A2253-5E62-49CA-9A22-D3677ED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30F78BD-7019-4573-BA10-3951DB5B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347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75D5D9-621D-498B-8E2B-C61AB4E5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2699F3-B802-4352-AF7D-ABBAAAB0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77A1BA3-D116-47B1-888A-E887671C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142070-8CD5-4E3E-B261-C5AAE8B9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9097943-AEDA-49A4-B31E-11CBF17A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066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C15E62-4C7A-4FA1-80C2-BE5AB555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B95169E-C50C-433F-80B1-51B4D7AB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8235DA1-4D63-4717-B52A-2177268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BEF130E-682B-4A74-ACDF-5E48D624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8C338C5-C661-402E-809C-D9DA29B1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85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B4EC8F-1CEA-410A-8693-B849BFA5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D403FB-EEF5-402E-9DE5-33A6BBBA2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B146C6E-37FE-43DF-945F-7B63B1470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386CFE3-DCB8-4842-A0A2-06748349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DCCC6A7-DDAB-40AB-865B-BA695130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5A10767-5FBF-4C48-A133-31847F67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45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53D0A1-085D-4C62-8D78-7C415650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658E135-8613-4A73-A436-98C5DF74E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AEDD643-0B49-4C8B-9761-D98184ACA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16C635B-75EB-4916-86E0-C56570FD9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554F226-47DD-48B3-BC1A-CC21764C3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A25FDC56-8492-4571-8900-C6AE8E43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0AEDC24-A5EE-4D40-8CC8-A02ECB61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E3A3838C-5AB1-4326-AEED-AA66B5CD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67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D82A64-95E3-4526-9A19-33C52469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D76B6D8-578B-4E9D-8313-35AD17D8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4D30636-3571-46E5-9379-088F99A2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827E7E3-4EC4-48D2-9B31-C5D124B3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650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3A55C04-CD4C-49D8-AC2B-E04BB74A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8DFFF77-4302-4948-A5B3-42BE9B36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10C07CB-72C2-40CA-B9C0-81492A6F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376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B69CB4-6329-4D7F-A658-EE7B4BDC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7304C7-CF05-4244-AB5E-7BB1921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92912EB-DF6D-4EB8-B7A5-B9C95DC5E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89133C3-DB22-4BDF-9C3C-8025AEAA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0D68387-F0ED-45EC-95BD-03821FB5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3069CC0-293C-457A-9E3D-1FED1DE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170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FADA7D-F935-4D63-BC88-933E1802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4917E90B-EC5E-4B05-B9A0-9A6C2566E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BF92136-5341-4770-B769-0A1E51A4A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D156631-B4C3-4BEC-AB80-59C562E5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00D1F1C-03E5-4D52-9333-85F7ED8E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D21735F-55AF-4D84-B3BA-DC6777A2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545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EAC7D196-2ADC-4BE3-B5F0-42A855F4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4C38FBF-EEE2-4BC0-A776-07ED50A51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416E1A7-9A63-4DD6-9630-C7FBFCE00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A8159-FEAB-4B87-A613-89E04BA56D63}" type="datetimeFigureOut">
              <a:rPr lang="sl-SI" smtClean="0"/>
              <a:t>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F6247D0-9AED-409A-B5C6-5CAEF119A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8370D4-1EF1-4501-B2C8-F87CD38BB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2DFE-4918-406C-BBE0-69694BC34D5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538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0">
              <a:schemeClr val="accent1">
                <a:lumMod val="45000"/>
                <a:lumOff val="55000"/>
              </a:schemeClr>
            </a:gs>
            <a:gs pos="91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73425E-7E95-4315-9F1B-7D995A31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80" y="748541"/>
            <a:ext cx="10515600" cy="229658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sl-SI" sz="9600" b="1" dirty="0">
                <a:solidFill>
                  <a:srgbClr val="C00000"/>
                </a:solidFill>
              </a:rPr>
              <a:t>PESEM</a:t>
            </a:r>
            <a:r>
              <a:rPr lang="sl-SI" sz="8800" b="1" dirty="0">
                <a:solidFill>
                  <a:srgbClr val="C00000"/>
                </a:solidFill>
              </a:rPr>
              <a:t> </a:t>
            </a:r>
            <a:r>
              <a:rPr lang="sl-SI" sz="9600" b="1" dirty="0">
                <a:solidFill>
                  <a:srgbClr val="C00000"/>
                </a:solidFill>
              </a:rPr>
              <a:t>KOKLJA</a:t>
            </a:r>
            <a:r>
              <a:rPr lang="sl-SI" sz="8800" b="1" dirty="0">
                <a:solidFill>
                  <a:srgbClr val="C00000"/>
                </a:solidFill>
              </a:rPr>
              <a:t> </a:t>
            </a:r>
            <a:r>
              <a:rPr lang="sl-SI" b="1" dirty="0"/>
              <a:t/>
            </a:r>
            <a:br>
              <a:rPr lang="sl-SI" b="1" dirty="0"/>
            </a:br>
            <a:r>
              <a:rPr lang="sl-SI" sz="4400" b="1" dirty="0"/>
              <a:t>LENČKA  KUPPER</a:t>
            </a:r>
            <a:endParaRPr lang="sl-SI" b="1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798F0F0-E196-45F8-A312-6BC9B057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9880" y="3290847"/>
            <a:ext cx="10515600" cy="281861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sl-SI" dirty="0">
              <a:solidFill>
                <a:schemeClr val="accent1">
                  <a:lumMod val="75000"/>
                </a:schemeClr>
              </a:solidFill>
              <a:highlight>
                <a:srgbClr val="0000FF"/>
              </a:highligh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05B27E-29F5-4D5B-AB4E-E1A9FE639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60" y="3513042"/>
            <a:ext cx="3846839" cy="2374221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1D0C39D6-66C0-4A24-AFCB-788BBE7C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4022" y="4909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01E15FC-5B6F-4188-9CF2-EBE901A40F00}"/>
              </a:ext>
            </a:extLst>
          </p:cNvPr>
          <p:cNvSpPr txBox="1"/>
          <p:nvPr/>
        </p:nvSpPr>
        <p:spPr>
          <a:xfrm>
            <a:off x="216310" y="511277"/>
            <a:ext cx="1076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C00000"/>
                </a:solidFill>
              </a:rPr>
              <a:t>GIBALNA  IGRA   KOKLJA   IN PIŠČANCI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85CBFD9-D588-4665-B654-2AF0BD7D9247}"/>
              </a:ext>
            </a:extLst>
          </p:cNvPr>
          <p:cNvSpPr txBox="1"/>
          <p:nvPr/>
        </p:nvSpPr>
        <p:spPr>
          <a:xfrm>
            <a:off x="313890" y="1421318"/>
            <a:ext cx="1102344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000" dirty="0"/>
          </a:p>
          <a:p>
            <a:endParaRPr lang="sl-SI" sz="2000" dirty="0"/>
          </a:p>
          <a:p>
            <a:endParaRPr lang="sl-SI" sz="3200" dirty="0"/>
          </a:p>
          <a:p>
            <a:endParaRPr lang="sl-SI" sz="3200" dirty="0"/>
          </a:p>
          <a:p>
            <a:r>
              <a:rPr lang="sl-SI" sz="3200" dirty="0"/>
              <a:t>GIBANJE KOKLJE PONAZORIMO TAKO, DA PREMIKAMO KOMOLCE IN ZRAVEN IZGOVARJAMO </a:t>
            </a:r>
            <a:r>
              <a:rPr lang="sl-SI" sz="4000" dirty="0">
                <a:solidFill>
                  <a:srgbClr val="604900"/>
                </a:solidFill>
              </a:rPr>
              <a:t>KO – KO – KO – KO</a:t>
            </a:r>
            <a:r>
              <a:rPr lang="sl-SI" sz="3200" dirty="0"/>
              <a:t>.</a:t>
            </a:r>
            <a:endParaRPr lang="sl-SI" sz="2800" dirty="0"/>
          </a:p>
          <a:p>
            <a:endParaRPr lang="sl-SI" sz="2800" dirty="0"/>
          </a:p>
          <a:p>
            <a:r>
              <a:rPr lang="sl-SI" sz="3200" dirty="0"/>
              <a:t>GIBANJE PIŠČANČKOV PONAZORIMO TAKO, DA S PRSTI NAREDIMO KLJUNČEK, ZRAVEN IZGOVARJAMO </a:t>
            </a:r>
          </a:p>
          <a:p>
            <a:r>
              <a:rPr lang="sl-SI" sz="4000" dirty="0">
                <a:solidFill>
                  <a:srgbClr val="FF9900"/>
                </a:solidFill>
              </a:rPr>
              <a:t>PI-PI – PI-PI – PI-PI – PI-PI</a:t>
            </a:r>
            <a:r>
              <a:rPr lang="sl-SI" sz="3200" dirty="0">
                <a:solidFill>
                  <a:srgbClr val="FF9900"/>
                </a:solidFill>
              </a:rPr>
              <a:t>.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 descr="Kako naravno izvaliti piščance - trajnicePreberi Več">
            <a:extLst>
              <a:ext uri="{FF2B5EF4-FFF2-40B4-BE49-F238E27FC236}">
                <a16:creationId xmlns:a16="http://schemas.microsoft.com/office/drawing/2014/main" id="{7043404A-925D-4AB6-93D8-3CC7F15472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19" y="296813"/>
            <a:ext cx="3705217" cy="26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F79BFD6F-AA38-4C7E-B3F1-3AC24B497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3470" y="5663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B74B79B-C6BC-429E-8C48-B733DE2788B6}"/>
              </a:ext>
            </a:extLst>
          </p:cNvPr>
          <p:cNvSpPr txBox="1"/>
          <p:nvPr/>
        </p:nvSpPr>
        <p:spPr>
          <a:xfrm>
            <a:off x="835742" y="747252"/>
            <a:ext cx="1012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PESEM  SPREMLJAJ Z  GIBANJEM. </a:t>
            </a:r>
          </a:p>
        </p:txBody>
      </p:sp>
      <p:pic>
        <p:nvPicPr>
          <p:cNvPr id="1030" name="Picture 6" descr="Ali lahko kokoši jajca položijo brez petelina? Ali piščanci nosijo jajca  brez petelina? - Ptice - 2020">
            <a:extLst>
              <a:ext uri="{FF2B5EF4-FFF2-40B4-BE49-F238E27FC236}">
                <a16:creationId xmlns:a16="http://schemas.microsoft.com/office/drawing/2014/main" id="{89587ECF-FB7E-44F1-9624-1960B6A4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3" y="1498497"/>
            <a:ext cx="7076917" cy="47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158B30C9-99D1-4364-B06E-8D3C3D9FF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4190" y="5738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821A7AA-4AAF-432F-8246-32CE4DDB8EDA}"/>
              </a:ext>
            </a:extLst>
          </p:cNvPr>
          <p:cNvSpPr txBox="1"/>
          <p:nvPr/>
        </p:nvSpPr>
        <p:spPr>
          <a:xfrm>
            <a:off x="448574" y="334761"/>
            <a:ext cx="1154075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NALOGA V ZVEZEK ZA GLASBENO UMETNOST:</a:t>
            </a:r>
          </a:p>
          <a:p>
            <a:endParaRPr lang="sl-SI" sz="400" dirty="0"/>
          </a:p>
          <a:p>
            <a:r>
              <a:rPr lang="sl-SI" sz="3200"/>
              <a:t>ZAPIŠITE  </a:t>
            </a:r>
            <a:r>
              <a:rPr lang="sl-SI" sz="3600" dirty="0">
                <a:solidFill>
                  <a:srgbClr val="C00000"/>
                </a:solidFill>
              </a:rPr>
              <a:t>LENČKA  KUPPER</a:t>
            </a:r>
            <a:endParaRPr lang="sl-SI" sz="5400" dirty="0">
              <a:solidFill>
                <a:srgbClr val="C00000"/>
              </a:solidFill>
            </a:endParaRPr>
          </a:p>
          <a:p>
            <a:r>
              <a:rPr lang="sl-SI" sz="5400" dirty="0">
                <a:solidFill>
                  <a:srgbClr val="C00000"/>
                </a:solidFill>
              </a:rPr>
              <a:t>          KOKLJA</a:t>
            </a:r>
          </a:p>
          <a:p>
            <a:endParaRPr lang="sl-SI" sz="800" dirty="0">
              <a:solidFill>
                <a:srgbClr val="C00000"/>
              </a:solidFill>
            </a:endParaRPr>
          </a:p>
          <a:p>
            <a:r>
              <a:rPr lang="sl-SI" sz="2800" dirty="0"/>
              <a:t>NARIŠITE   KOKLJO   IN  PIŠČANČKE. </a:t>
            </a:r>
          </a:p>
          <a:p>
            <a:r>
              <a:rPr lang="sl-SI" sz="2600" dirty="0"/>
              <a:t>OKOLI PIŠČANČKOV NARIŠITE DROBNA SEMENA, OKOLI KOKLJE  DEBELEJŠA SEMENA.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836D258-5B97-41D7-A51C-04D1ECEEDEE2}"/>
              </a:ext>
            </a:extLst>
          </p:cNvPr>
          <p:cNvSpPr txBox="1"/>
          <p:nvPr/>
        </p:nvSpPr>
        <p:spPr>
          <a:xfrm>
            <a:off x="1428750" y="4339318"/>
            <a:ext cx="862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EE5D5487-C5E9-4835-9252-CACF85A3531B}"/>
              </a:ext>
            </a:extLst>
          </p:cNvPr>
          <p:cNvPicPr/>
          <p:nvPr/>
        </p:nvPicPr>
        <p:blipFill rotWithShape="1">
          <a:blip r:embed="rId4"/>
          <a:srcRect l="22197" t="48724" r="48423" b="13241"/>
          <a:stretch/>
        </p:blipFill>
        <p:spPr bwMode="auto">
          <a:xfrm>
            <a:off x="1935190" y="4555341"/>
            <a:ext cx="2374356" cy="1757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7A4EBCB1-A169-4934-A3D8-B9C5F53B3B2D}"/>
              </a:ext>
            </a:extLst>
          </p:cNvPr>
          <p:cNvPicPr/>
          <p:nvPr/>
        </p:nvPicPr>
        <p:blipFill rotWithShape="1">
          <a:blip r:embed="rId4"/>
          <a:srcRect l="51679" t="18136" r="19002" b="41944"/>
          <a:stretch/>
        </p:blipFill>
        <p:spPr bwMode="auto">
          <a:xfrm>
            <a:off x="4815988" y="3566415"/>
            <a:ext cx="2249046" cy="1892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6228E3B7-A8E0-426E-9128-217D986B27F1}"/>
              </a:ext>
            </a:extLst>
          </p:cNvPr>
          <p:cNvPicPr/>
          <p:nvPr/>
        </p:nvPicPr>
        <p:blipFill rotWithShape="1">
          <a:blip r:embed="rId4"/>
          <a:srcRect l="51679" t="66823" r="23134" b="13241"/>
          <a:stretch/>
        </p:blipFill>
        <p:spPr bwMode="auto">
          <a:xfrm>
            <a:off x="4815987" y="5458776"/>
            <a:ext cx="2249046" cy="853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45AF5C68-1C8A-4C9B-A11F-57457CB4B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7579" y="5621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5386CD4-489C-45E9-B830-DE7D19EFDCD6}"/>
              </a:ext>
            </a:extLst>
          </p:cNvPr>
          <p:cNvSpPr txBox="1"/>
          <p:nvPr/>
        </p:nvSpPr>
        <p:spPr>
          <a:xfrm>
            <a:off x="2644877" y="540774"/>
            <a:ext cx="6826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/>
              <a:t>ZAPOJ ŠE ENKRAT… </a:t>
            </a:r>
          </a:p>
        </p:txBody>
      </p:sp>
      <p:pic>
        <p:nvPicPr>
          <p:cNvPr id="1032" name="Picture 8" descr="Сколько дней курица несушка высиживает яйца: описание процесса выведения  цыплят">
            <a:extLst>
              <a:ext uri="{FF2B5EF4-FFF2-40B4-BE49-F238E27FC236}">
                <a16:creationId xmlns:a16="http://schemas.microsoft.com/office/drawing/2014/main" id="{238DBC8A-497D-48FD-997F-82A255C7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06" y="1556438"/>
            <a:ext cx="7897456" cy="42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58E75F9B-269A-4E90-9504-BD877C2E0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1441" y="5818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DDB70E6-3A6B-4DC5-9889-934A3EDD4228}"/>
              </a:ext>
            </a:extLst>
          </p:cNvPr>
          <p:cNvSpPr txBox="1"/>
          <p:nvPr/>
        </p:nvSpPr>
        <p:spPr>
          <a:xfrm>
            <a:off x="963561" y="816077"/>
            <a:ext cx="550606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/>
              <a:t>PRISLUHNIMO  SKLADBI </a:t>
            </a:r>
          </a:p>
          <a:p>
            <a:r>
              <a:rPr lang="sl-SI" sz="4000" dirty="0"/>
              <a:t>Z  NASLOVOM </a:t>
            </a:r>
          </a:p>
          <a:p>
            <a:r>
              <a:rPr lang="sl-SI" sz="4400" b="1" dirty="0">
                <a:solidFill>
                  <a:srgbClr val="C00000"/>
                </a:solidFill>
              </a:rPr>
              <a:t>KOKOŠ</a:t>
            </a:r>
            <a:r>
              <a:rPr lang="sl-SI" sz="4400" dirty="0">
                <a:solidFill>
                  <a:srgbClr val="C00000"/>
                </a:solidFill>
              </a:rPr>
              <a:t>.</a:t>
            </a:r>
          </a:p>
          <a:p>
            <a:endParaRPr lang="sl-SI" sz="4000" dirty="0"/>
          </a:p>
          <a:p>
            <a:r>
              <a:rPr lang="sl-SI" sz="4000" dirty="0"/>
              <a:t>NAPISAL JO JE SKLADATELJ </a:t>
            </a:r>
          </a:p>
          <a:p>
            <a:r>
              <a:rPr lang="sl-SI" sz="4400" b="1" dirty="0">
                <a:solidFill>
                  <a:srgbClr val="C00000"/>
                </a:solidFill>
              </a:rPr>
              <a:t>JAKOBUS GALLUS PETELIN</a:t>
            </a:r>
            <a:r>
              <a:rPr lang="sl-SI" sz="4400" dirty="0">
                <a:solidFill>
                  <a:srgbClr val="C00000"/>
                </a:solidFill>
              </a:rPr>
              <a:t>.</a:t>
            </a:r>
          </a:p>
          <a:p>
            <a:endParaRPr lang="sl-SI" dirty="0"/>
          </a:p>
        </p:txBody>
      </p:sp>
      <p:pic>
        <p:nvPicPr>
          <p:cNvPr id="4" name="Slika 3" descr="Že piščanci znajo šteti, odrasle kokoši pa lagati">
            <a:extLst>
              <a:ext uri="{FF2B5EF4-FFF2-40B4-BE49-F238E27FC236}">
                <a16:creationId xmlns:a16="http://schemas.microsoft.com/office/drawing/2014/main" id="{5C9942C9-242F-4367-9B3A-A7E8D04E4D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48" y="974622"/>
            <a:ext cx="4965291" cy="3912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76F4788-2BA6-40EC-B4F2-87B91FAB055E}"/>
              </a:ext>
            </a:extLst>
          </p:cNvPr>
          <p:cNvSpPr txBox="1"/>
          <p:nvPr/>
        </p:nvSpPr>
        <p:spPr>
          <a:xfrm>
            <a:off x="5781368" y="4886632"/>
            <a:ext cx="58305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900" dirty="0"/>
          </a:p>
          <a:p>
            <a:r>
              <a:rPr lang="sl-SI" sz="2400" dirty="0"/>
              <a:t>MED POSLUŠANJEM UGOTOVITE ZAKAJ JE DAL SKLADATELJ SKLADBI RAVNO TAK NASLOV. </a:t>
            </a:r>
          </a:p>
        </p:txBody>
      </p:sp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BDC44E0B-23D2-45E8-9C92-ECE586763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1057" y="5955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0648F37-B0F5-4D4C-AE43-96EA0DE82997}"/>
              </a:ext>
            </a:extLst>
          </p:cNvPr>
          <p:cNvSpPr txBox="1"/>
          <p:nvPr/>
        </p:nvSpPr>
        <p:spPr>
          <a:xfrm>
            <a:off x="707922" y="639096"/>
            <a:ext cx="447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PRISLUHNI   SKLADBI. </a:t>
            </a:r>
          </a:p>
        </p:txBody>
      </p:sp>
      <p:pic>
        <p:nvPicPr>
          <p:cNvPr id="2050" name="Picture 2" descr="Podravje: Na kmetijah skoraj ni več kokoši, ki se prosto sprehajajo in  pasejo">
            <a:extLst>
              <a:ext uri="{FF2B5EF4-FFF2-40B4-BE49-F238E27FC236}">
                <a16:creationId xmlns:a16="http://schemas.microsoft.com/office/drawing/2014/main" id="{D33EC68F-FD30-44CA-8F14-A8D4D022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70" y="1449238"/>
            <a:ext cx="7865344" cy="44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3870A4B-1211-45EF-9FCF-D77CEF56B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7679" y="5568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6DD6E72-BEEE-40A1-A4FD-585DC79D3416}"/>
              </a:ext>
            </a:extLst>
          </p:cNvPr>
          <p:cNvSpPr txBox="1"/>
          <p:nvPr/>
        </p:nvSpPr>
        <p:spPr>
          <a:xfrm>
            <a:off x="530943" y="411259"/>
            <a:ext cx="103926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4400" b="1" dirty="0"/>
              <a:t>SPOZNALI BOMO NOVO PESEM </a:t>
            </a:r>
            <a:r>
              <a:rPr lang="sl-SI" sz="4800" b="1" dirty="0">
                <a:solidFill>
                  <a:srgbClr val="C00000"/>
                </a:solidFill>
              </a:rPr>
              <a:t>KOKLJA</a:t>
            </a:r>
            <a:r>
              <a:rPr lang="sl-SI" sz="4400" b="1" dirty="0"/>
              <a:t> </a:t>
            </a:r>
            <a:br>
              <a:rPr lang="sl-SI" sz="4400" b="1" dirty="0"/>
            </a:br>
            <a:r>
              <a:rPr lang="sl-SI" sz="2000" b="1" dirty="0"/>
              <a:t>LENČKA  KUPPER</a:t>
            </a:r>
            <a:endParaRPr lang="sl-SI" sz="4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B6ECF3-A862-476A-8E80-32960EA41C25}"/>
              </a:ext>
            </a:extLst>
          </p:cNvPr>
          <p:cNvPicPr/>
          <p:nvPr/>
        </p:nvPicPr>
        <p:blipFill rotWithShape="1">
          <a:blip r:embed="rId4"/>
          <a:srcRect l="37926" t="23259" r="31792" b="20034"/>
          <a:stretch/>
        </p:blipFill>
        <p:spPr bwMode="auto">
          <a:xfrm>
            <a:off x="4243848" y="1293680"/>
            <a:ext cx="4949313" cy="4974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B69DF587-9263-46CA-AD71-1C6280684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8892" y="5556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40312E6-6C41-425B-BB89-11F871483C01}"/>
              </a:ext>
            </a:extLst>
          </p:cNvPr>
          <p:cNvSpPr txBox="1"/>
          <p:nvPr/>
        </p:nvSpPr>
        <p:spPr>
          <a:xfrm>
            <a:off x="1071716" y="599768"/>
            <a:ext cx="842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PRISLUHNIMO PESMI  KOKLJA. 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F5198C6-44D9-44D0-9822-5626E15F6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5177" y="5552577"/>
            <a:ext cx="609600" cy="609600"/>
          </a:xfrm>
          <a:prstGeom prst="rect">
            <a:avLst/>
          </a:prstGeom>
        </p:spPr>
      </p:pic>
      <p:pic>
        <p:nvPicPr>
          <p:cNvPr id="6" name="Slika 5" descr="Kako naravno izvaliti piščance - trajnicePreberi Več">
            <a:extLst>
              <a:ext uri="{FF2B5EF4-FFF2-40B4-BE49-F238E27FC236}">
                <a16:creationId xmlns:a16="http://schemas.microsoft.com/office/drawing/2014/main" id="{2802389B-B8C6-4B02-9F5E-FB1FFE19408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38" y="1246099"/>
            <a:ext cx="6857229" cy="4916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2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3737177-B547-4B0C-8DAB-01EF779A7D6E}"/>
              </a:ext>
            </a:extLst>
          </p:cNvPr>
          <p:cNvSpPr txBox="1"/>
          <p:nvPr/>
        </p:nvSpPr>
        <p:spPr>
          <a:xfrm>
            <a:off x="629264" y="797344"/>
            <a:ext cx="5466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PRVA  KITICA </a:t>
            </a:r>
            <a:r>
              <a:rPr lang="sl-SI" sz="3200" dirty="0"/>
              <a:t>GOVORI O KOKLJI.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sz="3200" b="1" dirty="0"/>
              <a:t>DRUGA  KITICA  </a:t>
            </a:r>
            <a:r>
              <a:rPr lang="sl-SI" sz="3200" dirty="0"/>
              <a:t>GOVORI  </a:t>
            </a:r>
          </a:p>
          <a:p>
            <a:r>
              <a:rPr lang="sl-SI" sz="3200" dirty="0"/>
              <a:t>O  PIŠČANČKIH.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850A95-0A6A-4AF0-A836-D442A87A257B}"/>
              </a:ext>
            </a:extLst>
          </p:cNvPr>
          <p:cNvPicPr/>
          <p:nvPr/>
        </p:nvPicPr>
        <p:blipFill rotWithShape="1">
          <a:blip r:embed="rId4"/>
          <a:srcRect l="37926" t="23259" r="31792" b="20034"/>
          <a:stretch/>
        </p:blipFill>
        <p:spPr bwMode="auto">
          <a:xfrm>
            <a:off x="6774841" y="1175692"/>
            <a:ext cx="4949313" cy="4974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Že piščanci znajo šteti, odrasle kokoši pa lagati">
            <a:extLst>
              <a:ext uri="{FF2B5EF4-FFF2-40B4-BE49-F238E27FC236}">
                <a16:creationId xmlns:a16="http://schemas.microsoft.com/office/drawing/2014/main" id="{C8842216-E71E-44B9-A822-79ABF74724AB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104" y="1423358"/>
            <a:ext cx="2511836" cy="17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Kmetijska zadruga perutninarjev">
            <a:extLst>
              <a:ext uri="{FF2B5EF4-FFF2-40B4-BE49-F238E27FC236}">
                <a16:creationId xmlns:a16="http://schemas.microsoft.com/office/drawing/2014/main" id="{6D0855B2-4B3E-41BF-AAD3-5DD73E530C9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67" y="4668438"/>
            <a:ext cx="2653173" cy="1774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4C699CB5-612B-47B6-A9D9-E889A7F049C9}"/>
              </a:ext>
            </a:extLst>
          </p:cNvPr>
          <p:cNvCxnSpPr/>
          <p:nvPr/>
        </p:nvCxnSpPr>
        <p:spPr>
          <a:xfrm flipH="1" flipV="1">
            <a:off x="6096000" y="1423358"/>
            <a:ext cx="1219200" cy="448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56DA085B-A133-4312-8288-684F94546EAB}"/>
              </a:ext>
            </a:extLst>
          </p:cNvPr>
          <p:cNvCxnSpPr/>
          <p:nvPr/>
        </p:nvCxnSpPr>
        <p:spPr>
          <a:xfrm flipH="1">
            <a:off x="5192873" y="3252345"/>
            <a:ext cx="2122327" cy="58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9685E202-752B-4BF1-8E85-495EF10A0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75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D024CB3-7DBE-4D87-9D42-BC9924F748FD}"/>
              </a:ext>
            </a:extLst>
          </p:cNvPr>
          <p:cNvSpPr txBox="1"/>
          <p:nvPr/>
        </p:nvSpPr>
        <p:spPr>
          <a:xfrm>
            <a:off x="884904" y="1278194"/>
            <a:ext cx="48768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3200" dirty="0"/>
          </a:p>
          <a:p>
            <a:endParaRPr lang="sl-SI" sz="3200" dirty="0"/>
          </a:p>
          <a:p>
            <a:endParaRPr lang="sl-SI" sz="3200" dirty="0"/>
          </a:p>
          <a:p>
            <a:endParaRPr lang="sl-SI" sz="3200" dirty="0"/>
          </a:p>
          <a:p>
            <a:endParaRPr lang="sl-SI" sz="3200" dirty="0"/>
          </a:p>
          <a:p>
            <a:r>
              <a:rPr lang="sl-SI" sz="3600" dirty="0"/>
              <a:t>ZNAK  ZA  PONAVLJANJE</a:t>
            </a:r>
          </a:p>
          <a:p>
            <a:r>
              <a:rPr lang="sl-SI" sz="3600" dirty="0"/>
              <a:t>POMENI, DA TA DEL KITICE PONOVIMO.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573659A-D3CF-4E69-9211-B7B14FA857A6}"/>
              </a:ext>
            </a:extLst>
          </p:cNvPr>
          <p:cNvPicPr/>
          <p:nvPr/>
        </p:nvPicPr>
        <p:blipFill rotWithShape="1">
          <a:blip r:embed="rId4"/>
          <a:srcRect l="37926" t="23259" r="31792" b="20034"/>
          <a:stretch/>
        </p:blipFill>
        <p:spPr bwMode="auto">
          <a:xfrm>
            <a:off x="5761704" y="1057705"/>
            <a:ext cx="4949313" cy="4974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5C908CF-56CD-4BDD-886F-AF860D588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396" y="809205"/>
            <a:ext cx="554296" cy="2743765"/>
          </a:xfrm>
          <a:prstGeom prst="rect">
            <a:avLst/>
          </a:prstGeom>
        </p:spPr>
      </p:pic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06A0450C-7F6B-488B-8C85-7FE02FCD0F15}"/>
              </a:ext>
            </a:extLst>
          </p:cNvPr>
          <p:cNvCxnSpPr/>
          <p:nvPr/>
        </p:nvCxnSpPr>
        <p:spPr>
          <a:xfrm flipV="1">
            <a:off x="3148642" y="1940943"/>
            <a:ext cx="3269411" cy="1121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904022FE-3006-4D6E-8541-111F8A4E4114}"/>
              </a:ext>
            </a:extLst>
          </p:cNvPr>
          <p:cNvCxnSpPr/>
          <p:nvPr/>
        </p:nvCxnSpPr>
        <p:spPr>
          <a:xfrm>
            <a:off x="3148642" y="2522076"/>
            <a:ext cx="3476361" cy="6265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C9796554-7398-4DBD-BF2C-CAB066480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8547" y="572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0D4033-9D24-4729-BE7B-C2E2B70D18AB}"/>
              </a:ext>
            </a:extLst>
          </p:cNvPr>
          <p:cNvSpPr txBox="1"/>
          <p:nvPr/>
        </p:nvSpPr>
        <p:spPr>
          <a:xfrm>
            <a:off x="530942" y="530942"/>
            <a:ext cx="1035336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DRUGO KITICO ZAPOJEMO </a:t>
            </a:r>
            <a:r>
              <a:rPr lang="sl-SI" sz="3600" b="1" dirty="0"/>
              <a:t>TIŠJE</a:t>
            </a:r>
            <a:r>
              <a:rPr lang="sl-SI" sz="3600" dirty="0"/>
              <a:t>. </a:t>
            </a:r>
          </a:p>
          <a:p>
            <a:endParaRPr lang="sl-SI" sz="3200" dirty="0"/>
          </a:p>
          <a:p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7FA474B-5D49-4FC6-ACB4-E719BA0A954C}"/>
              </a:ext>
            </a:extLst>
          </p:cNvPr>
          <p:cNvPicPr/>
          <p:nvPr/>
        </p:nvPicPr>
        <p:blipFill rotWithShape="1">
          <a:blip r:embed="rId4"/>
          <a:srcRect l="37926" t="23259" r="31792" b="20034"/>
          <a:stretch/>
        </p:blipFill>
        <p:spPr bwMode="auto">
          <a:xfrm>
            <a:off x="5339751" y="1259458"/>
            <a:ext cx="5106838" cy="517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BODI TIHO! - Mami na off">
            <a:extLst>
              <a:ext uri="{FF2B5EF4-FFF2-40B4-BE49-F238E27FC236}">
                <a16:creationId xmlns:a16="http://schemas.microsoft.com/office/drawing/2014/main" id="{DB96E5DE-3DCD-4BE5-B84B-57B12C4A94B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75" y="2675302"/>
            <a:ext cx="1402715" cy="128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FE755C88-7174-4203-B0AE-208D2A46A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4287" y="5341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8C501BE-BAEA-40DC-B0C3-FE9A92EDDA12}"/>
              </a:ext>
            </a:extLst>
          </p:cNvPr>
          <p:cNvSpPr txBox="1"/>
          <p:nvPr/>
        </p:nvSpPr>
        <p:spPr>
          <a:xfrm>
            <a:off x="766916" y="639097"/>
            <a:ext cx="10255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S  PRSTKOM SE POMIKAJ PO SEMENIH.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4E1C332-6FA9-4065-98DF-D502F80250C8}"/>
              </a:ext>
            </a:extLst>
          </p:cNvPr>
          <p:cNvPicPr/>
          <p:nvPr/>
        </p:nvPicPr>
        <p:blipFill rotWithShape="1">
          <a:blip r:embed="rId4"/>
          <a:srcRect l="22197" t="18136" r="19002" b="13241"/>
          <a:stretch/>
        </p:blipFill>
        <p:spPr bwMode="auto">
          <a:xfrm>
            <a:off x="2217091" y="1346715"/>
            <a:ext cx="7516845" cy="5117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D3F32BF5-F045-40CF-9318-491EDDB38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8310" y="5609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158</Words>
  <Application>Microsoft Office PowerPoint</Application>
  <PresentationFormat>Širokozaslonsko</PresentationFormat>
  <Paragraphs>71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PESEM KOKLJA  LENČKA  KUPPER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Mateja Tomažinčič</dc:creator>
  <cp:lastModifiedBy>Marijo Biluš</cp:lastModifiedBy>
  <cp:revision>4</cp:revision>
  <dcterms:created xsi:type="dcterms:W3CDTF">2020-12-02T18:25:36Z</dcterms:created>
  <dcterms:modified xsi:type="dcterms:W3CDTF">2020-12-06T15:10:24Z</dcterms:modified>
</cp:coreProperties>
</file>