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2" r:id="rId2"/>
    <p:sldId id="256" r:id="rId3"/>
    <p:sldId id="259" r:id="rId4"/>
    <p:sldId id="260" r:id="rId5"/>
    <p:sldId id="261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2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8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0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9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9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5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5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9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D77DF-B1E1-4C5F-A009-52CAD62FE62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88EAC-707E-45C0-B849-F00E4C8BC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612669" y="2360815"/>
            <a:ext cx="8566961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sl-SI" sz="9600" dirty="0" smtClean="0"/>
              <a:t>MOJ PRIJATELJ …</a:t>
            </a:r>
            <a:endParaRPr lang="en-US" sz="9600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6698" y="5252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703" y="2399678"/>
            <a:ext cx="5527987" cy="364008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876300" y="889000"/>
            <a:ext cx="95054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DANAŠNJA PRAVLJICA GOVORI O POSEBNEM PRIJATELJSTVU. </a:t>
            </a:r>
          </a:p>
          <a:p>
            <a:r>
              <a:rPr lang="sl-SI" sz="2800" dirty="0" smtClean="0"/>
              <a:t>PRAVZAPRAV O PRIJATELJIH, KI SO LAHKO PRAV VEDNO S TABO. </a:t>
            </a:r>
          </a:p>
          <a:p>
            <a:r>
              <a:rPr lang="sl-SI" sz="2800" dirty="0" smtClean="0"/>
              <a:t>NAJ TI NAMIGNEM S SLIČICO.</a:t>
            </a:r>
            <a:endParaRPr lang="en-US" sz="2800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6857" y="2761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16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22300" y="533400"/>
            <a:ext cx="1127975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PRED POSLUŠANJEM PRAVLJICE NAJPREJ USTNO ODGOVORI NA SPODNJA VPRAŠANJA:</a:t>
            </a:r>
          </a:p>
          <a:p>
            <a:endParaRPr lang="sl-SI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KATERA JE TVOJA NAJLJUBŠA 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PLIŠASTA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IGRAČA?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KAKO JI JE IME?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KAJ POČNE ČEZ DAN?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KJE SPI?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NAŠTEJ ŠE IMENA DRUGIH SVOJIH IGRAČ.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ZAKAJ 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PRAV TO TVOJA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NAJLJUBŠ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IGRAČ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KDAJ IN KAKO JE 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PRIŠLA K TEBI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 ČE SE NE SPOMNIŠ, VPRAŠAJ STARŠE.</a:t>
            </a:r>
          </a:p>
          <a:p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800" y="1079500"/>
            <a:ext cx="1610392" cy="16103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858" y="3941822"/>
            <a:ext cx="2725354" cy="180292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877" y="4284436"/>
            <a:ext cx="1808523" cy="1537244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1684" y="5516880"/>
            <a:ext cx="68217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1541" y="1651000"/>
            <a:ext cx="122001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000" dirty="0" smtClean="0"/>
              <a:t>O PRIJATELJU MEDVEDKU IN NJEGOVIH DOGODIVŠČINAH </a:t>
            </a:r>
          </a:p>
          <a:p>
            <a:pPr algn="ctr"/>
            <a:r>
              <a:rPr lang="sl-SI" sz="4000" dirty="0" smtClean="0"/>
              <a:t>JE NAPISAL KNJIGO PISATELJ </a:t>
            </a:r>
            <a:r>
              <a:rPr lang="sl-SI" sz="4000" dirty="0" smtClean="0">
                <a:solidFill>
                  <a:srgbClr val="0070C0"/>
                </a:solidFill>
              </a:rPr>
              <a:t>KAJETAN KOVIČ</a:t>
            </a:r>
            <a:r>
              <a:rPr lang="sl-SI" sz="4000" dirty="0" smtClean="0"/>
              <a:t>.</a:t>
            </a:r>
          </a:p>
          <a:p>
            <a:pPr algn="ctr"/>
            <a:endParaRPr lang="sl-SI" sz="4000" dirty="0"/>
          </a:p>
          <a:p>
            <a:pPr algn="ctr"/>
            <a:r>
              <a:rPr lang="sl-SI" sz="4000" dirty="0" smtClean="0"/>
              <a:t>GA MORDA POZNAŠ? </a:t>
            </a:r>
            <a:endParaRPr lang="en-US" sz="4000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4457" y="5693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43" y="574425"/>
            <a:ext cx="4445000" cy="546830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023226" y="1030515"/>
            <a:ext cx="65550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MOJ PRIJATELJ PIKI JAKOB </a:t>
            </a:r>
            <a:r>
              <a:rPr lang="sl-SI" sz="3200" dirty="0" smtClean="0"/>
              <a:t>JE NASLOV </a:t>
            </a:r>
          </a:p>
          <a:p>
            <a:pPr algn="ctr"/>
            <a:r>
              <a:rPr lang="sl-SI" sz="3200" dirty="0" smtClean="0"/>
              <a:t>KNJIGE, V KATERI KAJETAN KOVIČ </a:t>
            </a:r>
          </a:p>
          <a:p>
            <a:pPr algn="ctr"/>
            <a:r>
              <a:rPr lang="sl-SI" sz="3200" dirty="0" smtClean="0"/>
              <a:t>V RAZLIČNIH ZGODBAH OPISUJE</a:t>
            </a:r>
          </a:p>
          <a:p>
            <a:pPr algn="ctr"/>
            <a:r>
              <a:rPr lang="sl-SI" sz="3200" dirty="0" smtClean="0"/>
              <a:t>ZANIMIVO ŽIVLJENJE </a:t>
            </a:r>
          </a:p>
          <a:p>
            <a:pPr algn="ctr"/>
            <a:r>
              <a:rPr lang="sl-SI" sz="3200" dirty="0" smtClean="0"/>
              <a:t>MEDVEDKA IN NJEGOVIH PRIJATELJEV.</a:t>
            </a:r>
          </a:p>
          <a:p>
            <a:pPr algn="ctr"/>
            <a:r>
              <a:rPr lang="sl-SI" sz="3200" dirty="0" smtClean="0"/>
              <a:t>PRISLUHNI PRVI ZGODBICI, </a:t>
            </a:r>
          </a:p>
          <a:p>
            <a:pPr algn="ctr"/>
            <a:r>
              <a:rPr lang="sl-SI" sz="3200" dirty="0" smtClean="0"/>
              <a:t>V KATERI PISATELJ PREDSTAVI PIKIJA.</a:t>
            </a:r>
          </a:p>
          <a:p>
            <a:pPr algn="ctr"/>
            <a:endParaRPr lang="sl-SI" sz="3200" dirty="0"/>
          </a:p>
          <a:p>
            <a:pPr algn="ctr"/>
            <a:r>
              <a:rPr lang="sl-SI" sz="3200" dirty="0" smtClean="0">
                <a:solidFill>
                  <a:srgbClr val="C00000"/>
                </a:solidFill>
              </a:rPr>
              <a:t>KDO JE PIKI?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7086" y="5737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165600" y="329712"/>
            <a:ext cx="7670241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V </a:t>
            </a:r>
            <a:r>
              <a:rPr lang="sl-SI" sz="2800" b="1" dirty="0" smtClean="0"/>
              <a:t>BERILU NA STRANI 37 IN 38 </a:t>
            </a:r>
            <a:r>
              <a:rPr lang="sl-SI" sz="2800" dirty="0" smtClean="0"/>
              <a:t>ŠE ENKRAT GLASNO </a:t>
            </a:r>
          </a:p>
          <a:p>
            <a:r>
              <a:rPr lang="sl-SI" sz="2800" dirty="0" smtClean="0"/>
              <a:t>PREBERI ODLOMKA IZ TE ZGODBICE.</a:t>
            </a:r>
          </a:p>
          <a:p>
            <a:endParaRPr lang="sl-SI" sz="2800" dirty="0" smtClean="0"/>
          </a:p>
          <a:p>
            <a:r>
              <a:rPr lang="en-US" sz="2800" dirty="0" smtClean="0"/>
              <a:t>V ZVEZEK </a:t>
            </a:r>
            <a:r>
              <a:rPr lang="en-US" sz="2800" b="1" dirty="0" smtClean="0"/>
              <a:t>SLOVENŠČINA</a:t>
            </a:r>
            <a:r>
              <a:rPr lang="en-US" sz="2800" dirty="0" smtClean="0"/>
              <a:t> NAPIŠI NASLOV </a:t>
            </a:r>
            <a:endParaRPr lang="sl-SI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MOJ PRIJATELJ PIKI JAKOB </a:t>
            </a:r>
            <a:r>
              <a:rPr lang="en-US" sz="2800" dirty="0" smtClean="0"/>
              <a:t>IN V CELIH POVEDIH </a:t>
            </a:r>
            <a:endParaRPr lang="sl-SI" sz="2800" dirty="0" smtClean="0"/>
          </a:p>
          <a:p>
            <a:r>
              <a:rPr lang="en-US" sz="2800" dirty="0" smtClean="0"/>
              <a:t>ODGOVORI NA SPODNJA VPRAŠANJA:</a:t>
            </a:r>
            <a:endParaRPr lang="sl-SI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1. KDO JE PIKI?</a:t>
            </a:r>
          </a:p>
          <a:p>
            <a:r>
              <a:rPr lang="en-US" sz="2800" dirty="0" smtClean="0"/>
              <a:t>2. KJE STANUJE PIKI?</a:t>
            </a:r>
          </a:p>
          <a:p>
            <a:r>
              <a:rPr lang="en-US" sz="2800" dirty="0" smtClean="0"/>
              <a:t>3. KDO, MISLIŠ, DA MU JE DAL TAKO IME?</a:t>
            </a:r>
          </a:p>
          <a:p>
            <a:r>
              <a:rPr lang="en-US" sz="2800" dirty="0" smtClean="0"/>
              <a:t>4. KDO JE PIKIJEV UČITELJ?</a:t>
            </a:r>
            <a:endParaRPr lang="sl-SI" sz="2800" dirty="0" smtClean="0"/>
          </a:p>
          <a:p>
            <a:endParaRPr lang="en-US" sz="2800" dirty="0" smtClean="0"/>
          </a:p>
          <a:p>
            <a:r>
              <a:rPr lang="sl-SI" sz="2800" dirty="0" smtClean="0"/>
              <a:t>NA KONCU </a:t>
            </a:r>
            <a:r>
              <a:rPr lang="en-US" sz="2800" dirty="0" smtClean="0"/>
              <a:t>NARIŠI PIKIJA, KOT SI GA PREDSTAVLJAŠ.</a:t>
            </a:r>
          </a:p>
          <a:p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79" y="3066529"/>
            <a:ext cx="3000349" cy="21295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79" y="329713"/>
            <a:ext cx="2961807" cy="2084234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4743" y="5995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</TotalTime>
  <Words>235</Words>
  <Application>Microsoft Office PowerPoint</Application>
  <PresentationFormat>Širokozaslonsko</PresentationFormat>
  <Paragraphs>39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Windows User</dc:creator>
  <cp:lastModifiedBy>Marijo Biluš</cp:lastModifiedBy>
  <cp:revision>15</cp:revision>
  <dcterms:created xsi:type="dcterms:W3CDTF">2020-12-05T15:25:36Z</dcterms:created>
  <dcterms:modified xsi:type="dcterms:W3CDTF">2020-12-06T15:16:27Z</dcterms:modified>
</cp:coreProperties>
</file>