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93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53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3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29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91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99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559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32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5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76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92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18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287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53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95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55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6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C442EB-BCFB-43A1-B7AA-B503151C3E3A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9D1650-10BB-4330-B6B9-3098D9C7E2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921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0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0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34082" y="895547"/>
            <a:ext cx="244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bg2">
                    <a:lumMod val="50000"/>
                  </a:schemeClr>
                </a:solidFill>
              </a:rPr>
              <a:t>SLIKANJE</a:t>
            </a:r>
            <a:endParaRPr lang="sl-SI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892" y="1941547"/>
            <a:ext cx="1937508" cy="14298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539" y="2008691"/>
            <a:ext cx="2267748" cy="156450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389" y="3873700"/>
            <a:ext cx="2097386" cy="14634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1684" y="3901511"/>
            <a:ext cx="1973911" cy="143678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463" y="2013774"/>
            <a:ext cx="1829797" cy="1388029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6118704" y="757047"/>
            <a:ext cx="252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2">
                    <a:lumMod val="50000"/>
                  </a:schemeClr>
                </a:solidFill>
              </a:rPr>
              <a:t>S KAVO</a:t>
            </a:r>
            <a:endParaRPr 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1552073" y="5775158"/>
            <a:ext cx="948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LIKOVNA UMETNOST, 2. RAZRED               UČITELJI OŠ ANTONA GLOBOČNIKA POSTOJNA</a:t>
            </a:r>
            <a:endParaRPr lang="en-US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4146" y="6144490"/>
            <a:ext cx="4328535" cy="493819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34744" y="5959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2" y="239368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44139" y="887896"/>
            <a:ext cx="4518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Tako, izdelek je dokončan. </a:t>
            </a:r>
          </a:p>
          <a:p>
            <a:r>
              <a:rPr lang="sl-SI" sz="2800" dirty="0" smtClean="0"/>
              <a:t>Če </a:t>
            </a:r>
            <a:r>
              <a:rPr lang="sl-SI" sz="2800" dirty="0"/>
              <a:t>bi </a:t>
            </a:r>
            <a:r>
              <a:rPr lang="sl-SI" sz="2800" dirty="0" err="1" smtClean="0"/>
              <a:t>živalici</a:t>
            </a:r>
            <a:r>
              <a:rPr lang="sl-SI" sz="2800" dirty="0" smtClean="0"/>
              <a:t> </a:t>
            </a:r>
            <a:r>
              <a:rPr lang="sl-SI" sz="2800" dirty="0"/>
              <a:t>rad še kaj </a:t>
            </a:r>
            <a:r>
              <a:rPr lang="sl-SI" sz="2800" dirty="0" smtClean="0"/>
              <a:t>dodal, to nariši </a:t>
            </a:r>
            <a:r>
              <a:rPr lang="sl-SI" sz="2800" dirty="0"/>
              <a:t>z rjavim flomastrom.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5568" y="6023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12732" y="1752453"/>
            <a:ext cx="106408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000" dirty="0" smtClean="0"/>
              <a:t>KO JE SLIKA ZAKLJUČENA, PROSI STARŠE, </a:t>
            </a:r>
          </a:p>
          <a:p>
            <a:pPr algn="ctr"/>
            <a:r>
              <a:rPr lang="sl-SI" sz="4000" dirty="0" smtClean="0"/>
              <a:t>DA JO FOTOGRAFIRAJO IN POŠLJEJO UČITELJICI.</a:t>
            </a:r>
          </a:p>
          <a:p>
            <a:endParaRPr lang="sl-SI" sz="4000" dirty="0"/>
          </a:p>
          <a:p>
            <a:endParaRPr lang="sl-SI" sz="4000" dirty="0" smtClean="0"/>
          </a:p>
          <a:p>
            <a:r>
              <a:rPr lang="sl-SI" sz="4000" dirty="0" smtClean="0"/>
              <a:t>VELIKO SLIKARSKIH UŽITKOV.</a:t>
            </a:r>
            <a:endParaRPr lang="en-US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591" y="3509379"/>
            <a:ext cx="3362703" cy="2289841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696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1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839009" y="517663"/>
            <a:ext cx="373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Prosi starše, naj ti skuhajo skodelico res močne črne kave. Ne, ne boš je pil. S kavo boš danes slikal.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1322" y="6047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6587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70643" y="901148"/>
            <a:ext cx="375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Ko se kava ohladi, jo prelij v tri kozarčke.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5253" y="601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6633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1" y="464654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56174" y="901148"/>
            <a:ext cx="3843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drugi kozarček dodaj dve žlički vode in v tretjega tri žličke vode.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02" y="2565789"/>
            <a:ext cx="3120000" cy="2340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7156174" y="5353878"/>
            <a:ext cx="421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Tako dobiš tri </a:t>
            </a:r>
            <a:r>
              <a:rPr lang="sl-SI" sz="2800" dirty="0"/>
              <a:t>odtenke rjave barve.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0102" y="6146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8" y="14660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04383" y="490330"/>
            <a:ext cx="50490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Pri razlagi je </a:t>
            </a:r>
            <a:r>
              <a:rPr lang="sl-SI" sz="2800" dirty="0"/>
              <a:t>opisan postopek slikanja </a:t>
            </a:r>
            <a:r>
              <a:rPr lang="sl-SI" sz="2800" dirty="0" smtClean="0"/>
              <a:t>kužka. Ti pa nariši eno od izbrane živali iz naše pravljice. Super </a:t>
            </a:r>
            <a:r>
              <a:rPr lang="sl-SI" sz="2800" dirty="0"/>
              <a:t>je, če imaš risalni list. Če ga </a:t>
            </a:r>
            <a:r>
              <a:rPr lang="sl-SI" sz="2800" dirty="0" smtClean="0"/>
              <a:t>nimaš, </a:t>
            </a:r>
            <a:r>
              <a:rPr lang="sl-SI" sz="2800" dirty="0"/>
              <a:t>lahko </a:t>
            </a:r>
            <a:r>
              <a:rPr lang="sl-SI" sz="2800" dirty="0" smtClean="0"/>
              <a:t>slikaš </a:t>
            </a:r>
            <a:r>
              <a:rPr lang="sl-SI" sz="2800" dirty="0"/>
              <a:t>tudi na kartonast pokrov od škatle za čevlje ali drug karton. Če ničesar od tega nimaš, </a:t>
            </a:r>
            <a:r>
              <a:rPr lang="sl-SI" sz="2800" dirty="0" smtClean="0"/>
              <a:t>slikaj </a:t>
            </a:r>
            <a:r>
              <a:rPr lang="sl-SI" sz="2800" dirty="0"/>
              <a:t>na bel list.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838122" y="4121426"/>
            <a:ext cx="459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 smtClean="0"/>
          </a:p>
          <a:p>
            <a:r>
              <a:rPr lang="sl-SI" sz="2800" dirty="0" smtClean="0"/>
              <a:t>Riši </a:t>
            </a:r>
            <a:r>
              <a:rPr lang="sl-SI" sz="2800" dirty="0"/>
              <a:t>s svinčnikom, ne pritiskaj, </a:t>
            </a:r>
            <a:r>
              <a:rPr lang="sl-SI" sz="2800" dirty="0" smtClean="0"/>
              <a:t>da lahko na koncu odvečne črte zradiraš.</a:t>
            </a:r>
            <a:endParaRPr lang="sl-SI" sz="2800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4937" y="5937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7" y="650708"/>
            <a:ext cx="4800000" cy="3600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658678" y="516835"/>
            <a:ext cx="508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Ko </a:t>
            </a:r>
            <a:r>
              <a:rPr lang="sl-SI" sz="2800" dirty="0" smtClean="0"/>
              <a:t>ti je risba všeč, </a:t>
            </a:r>
            <a:r>
              <a:rPr lang="sl-SI" sz="2800" dirty="0"/>
              <a:t>črte prevleči z rjavim flomastrom.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604341"/>
            <a:ext cx="3637695" cy="27282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27374" y="4653256"/>
            <a:ext cx="5632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 flomastrom nariši </a:t>
            </a:r>
            <a:r>
              <a:rPr lang="sl-SI" sz="2800" dirty="0" smtClean="0"/>
              <a:t>tudi ostale podrobnosti (oči, smrček, kljunček, luske…), odvisno od tega, katera je tvoja izbrana žival.</a:t>
            </a:r>
            <a:endParaRPr lang="sl-SI" sz="2800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5423" y="6047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358637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83896" y="662609"/>
            <a:ext cx="4320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Nato pa risbo poslikaš z različnimi odtenki kave.</a:t>
            </a:r>
            <a:endParaRPr lang="sl-SI" sz="28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8" y="93593"/>
            <a:ext cx="3888000" cy="291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63" y="28682"/>
            <a:ext cx="2997000" cy="399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612835" y="4267200"/>
            <a:ext cx="3816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 čopičem lahko naslikaš </a:t>
            </a:r>
            <a:r>
              <a:rPr lang="sl-SI" sz="2800" dirty="0" smtClean="0"/>
              <a:t>dlačice, perje, luske...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31304" y="3697357"/>
            <a:ext cx="43467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Med nanašanjem drugega odtenka je dobro, da sliko posušiš, da se odtenki ne mešajo. </a:t>
            </a:r>
            <a:endParaRPr lang="sl-SI" sz="2800" dirty="0"/>
          </a:p>
          <a:p>
            <a:r>
              <a:rPr lang="sl-SI" sz="2800" dirty="0"/>
              <a:t>Namig – da se </a:t>
            </a:r>
            <a:r>
              <a:rPr lang="sl-SI" sz="2800" dirty="0" smtClean="0"/>
              <a:t>slika </a:t>
            </a:r>
            <a:r>
              <a:rPr lang="sl-SI" sz="2800" dirty="0"/>
              <a:t>hitreje </a:t>
            </a:r>
            <a:r>
              <a:rPr lang="sl-SI" sz="2800" dirty="0" smtClean="0"/>
              <a:t>suši, lahko uporabiš </a:t>
            </a:r>
            <a:r>
              <a:rPr lang="sl-SI" sz="2800" dirty="0"/>
              <a:t>kar sušilnik </a:t>
            </a:r>
            <a:r>
              <a:rPr lang="sl-SI" sz="2800" dirty="0" smtClean="0"/>
              <a:t>za lase.</a:t>
            </a:r>
            <a:endParaRPr lang="sl-SI" sz="28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1348" y="5997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96" y="389321"/>
            <a:ext cx="5424000" cy="4068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092449" y="5284828"/>
            <a:ext cx="793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 najsvetlejšim odtenkom kave pobarvaj tudi ozadje.</a:t>
            </a: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3380" y="6050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117</TotalTime>
  <Words>277</Words>
  <Application>Microsoft Office PowerPoint</Application>
  <PresentationFormat>Širokozaslonsko</PresentationFormat>
  <Paragraphs>24</Paragraphs>
  <Slides>11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Tw Cen MT</vt:lpstr>
      <vt:lpstr>Kapljica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Marijo Biluš</cp:lastModifiedBy>
  <cp:revision>17</cp:revision>
  <dcterms:created xsi:type="dcterms:W3CDTF">2020-11-17T12:00:13Z</dcterms:created>
  <dcterms:modified xsi:type="dcterms:W3CDTF">2020-12-13T16:48:22Z</dcterms:modified>
</cp:coreProperties>
</file>