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2" r:id="rId3"/>
    <p:sldId id="279" r:id="rId4"/>
    <p:sldId id="257" r:id="rId5"/>
    <p:sldId id="260" r:id="rId6"/>
    <p:sldId id="281" r:id="rId7"/>
    <p:sldId id="280" r:id="rId8"/>
    <p:sldId id="282" r:id="rId9"/>
    <p:sldId id="283" r:id="rId10"/>
    <p:sldId id="284" r:id="rId11"/>
    <p:sldId id="285" r:id="rId12"/>
    <p:sldId id="288" r:id="rId13"/>
    <p:sldId id="277" r:id="rId14"/>
    <p:sldId id="286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88" d="100"/>
          <a:sy n="88" d="100"/>
        </p:scale>
        <p:origin x="4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ja Tomažinčič" userId="acd8c4e1a40e3279" providerId="LiveId" clId="{8407FBAF-DD4B-404A-A73A-2AF67DCB1DD5}"/>
    <pc:docChg chg="undo redo custSel addSld delSld modSld sldOrd delMainMaster">
      <pc:chgData name="Mateja Tomažinčič" userId="acd8c4e1a40e3279" providerId="LiveId" clId="{8407FBAF-DD4B-404A-A73A-2AF67DCB1DD5}" dt="2020-12-13T05:55:27.883" v="3637" actId="14100"/>
      <pc:docMkLst>
        <pc:docMk/>
      </pc:docMkLst>
      <pc:sldChg chg="modSp add del mod modAnim">
        <pc:chgData name="Mateja Tomažinčič" userId="acd8c4e1a40e3279" providerId="LiveId" clId="{8407FBAF-DD4B-404A-A73A-2AF67DCB1DD5}" dt="2020-12-12T05:50:28.892" v="3443" actId="2696"/>
        <pc:sldMkLst>
          <pc:docMk/>
          <pc:sldMk cId="0" sldId="256"/>
        </pc:sldMkLst>
        <pc:spChg chg="mod">
          <ac:chgData name="Mateja Tomažinčič" userId="acd8c4e1a40e3279" providerId="LiveId" clId="{8407FBAF-DD4B-404A-A73A-2AF67DCB1DD5}" dt="2020-12-12T05:50:04.750" v="3438" actId="207"/>
          <ac:spMkLst>
            <pc:docMk/>
            <pc:sldMk cId="0" sldId="256"/>
            <ac:spMk id="2070" creationId="{00000000-0000-0000-0000-000000000000}"/>
          </ac:spMkLst>
        </pc:spChg>
      </pc:sldChg>
      <pc:sldChg chg="del">
        <pc:chgData name="Mateja Tomažinčič" userId="acd8c4e1a40e3279" providerId="LiveId" clId="{8407FBAF-DD4B-404A-A73A-2AF67DCB1DD5}" dt="2020-12-10T18:30:02.923" v="2192" actId="2696"/>
        <pc:sldMkLst>
          <pc:docMk/>
          <pc:sldMk cId="779198404" sldId="259"/>
        </pc:sldMkLst>
      </pc:sldChg>
      <pc:sldChg chg="del">
        <pc:chgData name="Mateja Tomažinčič" userId="acd8c4e1a40e3279" providerId="LiveId" clId="{8407FBAF-DD4B-404A-A73A-2AF67DCB1DD5}" dt="2020-12-10T17:00:23.940" v="1445" actId="2696"/>
        <pc:sldMkLst>
          <pc:docMk/>
          <pc:sldMk cId="2161902752" sldId="263"/>
        </pc:sldMkLst>
      </pc:sldChg>
      <pc:sldChg chg="del">
        <pc:chgData name="Mateja Tomažinčič" userId="acd8c4e1a40e3279" providerId="LiveId" clId="{8407FBAF-DD4B-404A-A73A-2AF67DCB1DD5}" dt="2020-12-10T10:33:41.626" v="0" actId="2696"/>
        <pc:sldMkLst>
          <pc:docMk/>
          <pc:sldMk cId="196913001" sldId="264"/>
        </pc:sldMkLst>
      </pc:sldChg>
      <pc:sldChg chg="del">
        <pc:chgData name="Mateja Tomažinčič" userId="acd8c4e1a40e3279" providerId="LiveId" clId="{8407FBAF-DD4B-404A-A73A-2AF67DCB1DD5}" dt="2020-12-10T10:33:44.368" v="1" actId="2696"/>
        <pc:sldMkLst>
          <pc:docMk/>
          <pc:sldMk cId="3551068294" sldId="266"/>
        </pc:sldMkLst>
      </pc:sldChg>
      <pc:sldChg chg="modSp del mod modAnim">
        <pc:chgData name="Mateja Tomažinčič" userId="acd8c4e1a40e3279" providerId="LiveId" clId="{8407FBAF-DD4B-404A-A73A-2AF67DCB1DD5}" dt="2020-12-10T18:06:50.462" v="1682" actId="2696"/>
        <pc:sldMkLst>
          <pc:docMk/>
          <pc:sldMk cId="2429786341" sldId="267"/>
        </pc:sldMkLst>
        <pc:spChg chg="mod">
          <ac:chgData name="Mateja Tomažinčič" userId="acd8c4e1a40e3279" providerId="LiveId" clId="{8407FBAF-DD4B-404A-A73A-2AF67DCB1DD5}" dt="2020-12-10T10:39:16.179" v="391" actId="14100"/>
          <ac:spMkLst>
            <pc:docMk/>
            <pc:sldMk cId="2429786341" sldId="267"/>
            <ac:spMk id="2" creationId="{00000000-0000-0000-0000-000000000000}"/>
          </ac:spMkLst>
        </pc:spChg>
        <pc:spChg chg="mod">
          <ac:chgData name="Mateja Tomažinčič" userId="acd8c4e1a40e3279" providerId="LiveId" clId="{8407FBAF-DD4B-404A-A73A-2AF67DCB1DD5}" dt="2020-12-10T10:43:06.635" v="464" actId="404"/>
          <ac:spMkLst>
            <pc:docMk/>
            <pc:sldMk cId="2429786341" sldId="267"/>
            <ac:spMk id="3" creationId="{00000000-0000-0000-0000-000000000000}"/>
          </ac:spMkLst>
        </pc:spChg>
        <pc:spChg chg="mod">
          <ac:chgData name="Mateja Tomažinčič" userId="acd8c4e1a40e3279" providerId="LiveId" clId="{8407FBAF-DD4B-404A-A73A-2AF67DCB1DD5}" dt="2020-12-10T10:42:35.738" v="448" actId="1076"/>
          <ac:spMkLst>
            <pc:docMk/>
            <pc:sldMk cId="2429786341" sldId="267"/>
            <ac:spMk id="5" creationId="{00000000-0000-0000-0000-000000000000}"/>
          </ac:spMkLst>
        </pc:spChg>
        <pc:spChg chg="mod">
          <ac:chgData name="Mateja Tomažinčič" userId="acd8c4e1a40e3279" providerId="LiveId" clId="{8407FBAF-DD4B-404A-A73A-2AF67DCB1DD5}" dt="2020-12-10T10:42:55.736" v="451" actId="1076"/>
          <ac:spMkLst>
            <pc:docMk/>
            <pc:sldMk cId="2429786341" sldId="267"/>
            <ac:spMk id="7" creationId="{00000000-0000-0000-0000-000000000000}"/>
          </ac:spMkLst>
        </pc:spChg>
        <pc:spChg chg="mod">
          <ac:chgData name="Mateja Tomažinčič" userId="acd8c4e1a40e3279" providerId="LiveId" clId="{8407FBAF-DD4B-404A-A73A-2AF67DCB1DD5}" dt="2020-12-10T10:43:01.581" v="452" actId="1076"/>
          <ac:spMkLst>
            <pc:docMk/>
            <pc:sldMk cId="2429786341" sldId="267"/>
            <ac:spMk id="8" creationId="{00000000-0000-0000-0000-000000000000}"/>
          </ac:spMkLst>
        </pc:spChg>
        <pc:spChg chg="mod">
          <ac:chgData name="Mateja Tomažinčič" userId="acd8c4e1a40e3279" providerId="LiveId" clId="{8407FBAF-DD4B-404A-A73A-2AF67DCB1DD5}" dt="2020-12-10T10:43:09.678" v="465" actId="1076"/>
          <ac:spMkLst>
            <pc:docMk/>
            <pc:sldMk cId="2429786341" sldId="267"/>
            <ac:spMk id="9" creationId="{00000000-0000-0000-0000-000000000000}"/>
          </ac:spMkLst>
        </pc:spChg>
        <pc:spChg chg="mod">
          <ac:chgData name="Mateja Tomažinčič" userId="acd8c4e1a40e3279" providerId="LiveId" clId="{8407FBAF-DD4B-404A-A73A-2AF67DCB1DD5}" dt="2020-12-10T10:43:16.910" v="466" actId="1076"/>
          <ac:spMkLst>
            <pc:docMk/>
            <pc:sldMk cId="2429786341" sldId="267"/>
            <ac:spMk id="10" creationId="{00000000-0000-0000-0000-000000000000}"/>
          </ac:spMkLst>
        </pc:spChg>
        <pc:picChg chg="mod">
          <ac:chgData name="Mateja Tomažinčič" userId="acd8c4e1a40e3279" providerId="LiveId" clId="{8407FBAF-DD4B-404A-A73A-2AF67DCB1DD5}" dt="2020-12-10T10:40:45.591" v="421" actId="1076"/>
          <ac:picMkLst>
            <pc:docMk/>
            <pc:sldMk cId="2429786341" sldId="267"/>
            <ac:picMk id="2050" creationId="{00000000-0000-0000-0000-000000000000}"/>
          </ac:picMkLst>
        </pc:picChg>
      </pc:sldChg>
      <pc:sldChg chg="modSp del mod">
        <pc:chgData name="Mateja Tomažinčič" userId="acd8c4e1a40e3279" providerId="LiveId" clId="{8407FBAF-DD4B-404A-A73A-2AF67DCB1DD5}" dt="2020-12-10T18:09:04.594" v="1915" actId="2696"/>
        <pc:sldMkLst>
          <pc:docMk/>
          <pc:sldMk cId="4079258426" sldId="268"/>
        </pc:sldMkLst>
        <pc:spChg chg="mod">
          <ac:chgData name="Mateja Tomažinčič" userId="acd8c4e1a40e3279" providerId="LiveId" clId="{8407FBAF-DD4B-404A-A73A-2AF67DCB1DD5}" dt="2020-12-10T10:41:25.176" v="440" actId="404"/>
          <ac:spMkLst>
            <pc:docMk/>
            <pc:sldMk cId="4079258426" sldId="268"/>
            <ac:spMk id="2" creationId="{00000000-0000-0000-0000-000000000000}"/>
          </ac:spMkLst>
        </pc:spChg>
        <pc:spChg chg="mod">
          <ac:chgData name="Mateja Tomažinčič" userId="acd8c4e1a40e3279" providerId="LiveId" clId="{8407FBAF-DD4B-404A-A73A-2AF67DCB1DD5}" dt="2020-12-10T10:41:15.195" v="438" actId="20577"/>
          <ac:spMkLst>
            <pc:docMk/>
            <pc:sldMk cId="4079258426" sldId="268"/>
            <ac:spMk id="3" creationId="{00000000-0000-0000-0000-000000000000}"/>
          </ac:spMkLst>
        </pc:spChg>
      </pc:sldChg>
      <pc:sldChg chg="del">
        <pc:chgData name="Mateja Tomažinčič" userId="acd8c4e1a40e3279" providerId="LiveId" clId="{8407FBAF-DD4B-404A-A73A-2AF67DCB1DD5}" dt="2020-12-10T18:15:11.542" v="2002" actId="2696"/>
        <pc:sldMkLst>
          <pc:docMk/>
          <pc:sldMk cId="2691137764" sldId="269"/>
        </pc:sldMkLst>
      </pc:sldChg>
      <pc:sldChg chg="del">
        <pc:chgData name="Mateja Tomažinčič" userId="acd8c4e1a40e3279" providerId="LiveId" clId="{8407FBAF-DD4B-404A-A73A-2AF67DCB1DD5}" dt="2020-12-11T15:59:34.917" v="2930" actId="2696"/>
        <pc:sldMkLst>
          <pc:docMk/>
          <pc:sldMk cId="2928649661" sldId="270"/>
        </pc:sldMkLst>
      </pc:sldChg>
      <pc:sldChg chg="del">
        <pc:chgData name="Mateja Tomažinčič" userId="acd8c4e1a40e3279" providerId="LiveId" clId="{8407FBAF-DD4B-404A-A73A-2AF67DCB1DD5}" dt="2020-12-10T18:17:03.028" v="2049" actId="2696"/>
        <pc:sldMkLst>
          <pc:docMk/>
          <pc:sldMk cId="1985006826" sldId="271"/>
        </pc:sldMkLst>
      </pc:sldChg>
      <pc:sldChg chg="addSp delSp modSp new del mod modAnim">
        <pc:chgData name="Mateja Tomažinčič" userId="acd8c4e1a40e3279" providerId="LiveId" clId="{8407FBAF-DD4B-404A-A73A-2AF67DCB1DD5}" dt="2020-12-10T18:30:14.691" v="2193" actId="2696"/>
        <pc:sldMkLst>
          <pc:docMk/>
          <pc:sldMk cId="1067127652" sldId="272"/>
        </pc:sldMkLst>
        <pc:spChg chg="add del mod">
          <ac:chgData name="Mateja Tomažinčič" userId="acd8c4e1a40e3279" providerId="LiveId" clId="{8407FBAF-DD4B-404A-A73A-2AF67DCB1DD5}" dt="2020-12-10T18:09:23.515" v="1918" actId="21"/>
          <ac:spMkLst>
            <pc:docMk/>
            <pc:sldMk cId="1067127652" sldId="272"/>
            <ac:spMk id="2" creationId="{FDD256AD-44D8-4977-975D-7E26A343DE5A}"/>
          </ac:spMkLst>
        </pc:spChg>
        <pc:spChg chg="add mod">
          <ac:chgData name="Mateja Tomažinčič" userId="acd8c4e1a40e3279" providerId="LiveId" clId="{8407FBAF-DD4B-404A-A73A-2AF67DCB1DD5}" dt="2020-12-10T13:15:24.161" v="489" actId="20577"/>
          <ac:spMkLst>
            <pc:docMk/>
            <pc:sldMk cId="1067127652" sldId="272"/>
            <ac:spMk id="3" creationId="{BA2C4DFB-2E1F-4FFA-8D59-46A7C201306C}"/>
          </ac:spMkLst>
        </pc:spChg>
        <pc:spChg chg="add mod">
          <ac:chgData name="Mateja Tomažinčič" userId="acd8c4e1a40e3279" providerId="LiveId" clId="{8407FBAF-DD4B-404A-A73A-2AF67DCB1DD5}" dt="2020-12-10T13:15:03.557" v="484" actId="1076"/>
          <ac:spMkLst>
            <pc:docMk/>
            <pc:sldMk cId="1067127652" sldId="272"/>
            <ac:spMk id="4" creationId="{D7E866DE-1F2A-4D1E-BFBC-C0B89597B9FA}"/>
          </ac:spMkLst>
        </pc:spChg>
        <pc:spChg chg="add mod">
          <ac:chgData name="Mateja Tomažinčič" userId="acd8c4e1a40e3279" providerId="LiveId" clId="{8407FBAF-DD4B-404A-A73A-2AF67DCB1DD5}" dt="2020-12-10T13:15:06.820" v="485" actId="1076"/>
          <ac:spMkLst>
            <pc:docMk/>
            <pc:sldMk cId="1067127652" sldId="272"/>
            <ac:spMk id="5" creationId="{D476CC06-5DBD-4946-935B-1953A637F383}"/>
          </ac:spMkLst>
        </pc:spChg>
        <pc:spChg chg="add mod">
          <ac:chgData name="Mateja Tomažinčič" userId="acd8c4e1a40e3279" providerId="LiveId" clId="{8407FBAF-DD4B-404A-A73A-2AF67DCB1DD5}" dt="2020-12-10T13:15:27.472" v="490" actId="1076"/>
          <ac:spMkLst>
            <pc:docMk/>
            <pc:sldMk cId="1067127652" sldId="272"/>
            <ac:spMk id="6" creationId="{5F185BF2-A160-4908-88A5-C7F26C7F5DD3}"/>
          </ac:spMkLst>
        </pc:spChg>
        <pc:spChg chg="add mod">
          <ac:chgData name="Mateja Tomažinčič" userId="acd8c4e1a40e3279" providerId="LiveId" clId="{8407FBAF-DD4B-404A-A73A-2AF67DCB1DD5}" dt="2020-12-10T13:15:41.355" v="492" actId="1076"/>
          <ac:spMkLst>
            <pc:docMk/>
            <pc:sldMk cId="1067127652" sldId="272"/>
            <ac:spMk id="7" creationId="{1D5FFFC4-FBE7-4FF5-942E-4DED6C91A833}"/>
          </ac:spMkLst>
        </pc:spChg>
        <pc:spChg chg="add mod">
          <ac:chgData name="Mateja Tomažinčič" userId="acd8c4e1a40e3279" providerId="LiveId" clId="{8407FBAF-DD4B-404A-A73A-2AF67DCB1DD5}" dt="2020-12-10T13:15:53.577" v="494" actId="1076"/>
          <ac:spMkLst>
            <pc:docMk/>
            <pc:sldMk cId="1067127652" sldId="272"/>
            <ac:spMk id="8" creationId="{D395D10C-A733-45F5-8BB5-5A48CF637C12}"/>
          </ac:spMkLst>
        </pc:spChg>
        <pc:spChg chg="add mod">
          <ac:chgData name="Mateja Tomažinčič" userId="acd8c4e1a40e3279" providerId="LiveId" clId="{8407FBAF-DD4B-404A-A73A-2AF67DCB1DD5}" dt="2020-12-10T13:16:04.344" v="496" actId="1076"/>
          <ac:spMkLst>
            <pc:docMk/>
            <pc:sldMk cId="1067127652" sldId="272"/>
            <ac:spMk id="9" creationId="{76BA7417-2150-4DBA-9918-FF2AEB5D10EE}"/>
          </ac:spMkLst>
        </pc:spChg>
      </pc:sldChg>
      <pc:sldChg chg="del">
        <pc:chgData name="Mateja Tomažinčič" userId="acd8c4e1a40e3279" providerId="LiveId" clId="{8407FBAF-DD4B-404A-A73A-2AF67DCB1DD5}" dt="2020-12-10T10:33:48.878" v="2" actId="2696"/>
        <pc:sldMkLst>
          <pc:docMk/>
          <pc:sldMk cId="1559198130" sldId="272"/>
        </pc:sldMkLst>
      </pc:sldChg>
      <pc:sldChg chg="addSp modSp new del mod modAnim">
        <pc:chgData name="Mateja Tomažinčič" userId="acd8c4e1a40e3279" providerId="LiveId" clId="{8407FBAF-DD4B-404A-A73A-2AF67DCB1DD5}" dt="2020-12-10T18:30:18.858" v="2194" actId="2696"/>
        <pc:sldMkLst>
          <pc:docMk/>
          <pc:sldMk cId="2766190412" sldId="273"/>
        </pc:sldMkLst>
        <pc:spChg chg="add mod">
          <ac:chgData name="Mateja Tomažinčič" userId="acd8c4e1a40e3279" providerId="LiveId" clId="{8407FBAF-DD4B-404A-A73A-2AF67DCB1DD5}" dt="2020-12-10T13:19:03.204" v="505" actId="14100"/>
          <ac:spMkLst>
            <pc:docMk/>
            <pc:sldMk cId="2766190412" sldId="273"/>
            <ac:spMk id="2" creationId="{F18DCC5A-F516-4C01-B3CF-D04D334F6B6F}"/>
          </ac:spMkLst>
        </pc:spChg>
        <pc:picChg chg="add mod">
          <ac:chgData name="Mateja Tomažinčič" userId="acd8c4e1a40e3279" providerId="LiveId" clId="{8407FBAF-DD4B-404A-A73A-2AF67DCB1DD5}" dt="2020-12-10T13:19:14.610" v="509" actId="1076"/>
          <ac:picMkLst>
            <pc:docMk/>
            <pc:sldMk cId="2766190412" sldId="273"/>
            <ac:picMk id="3" creationId="{8C55E821-42FF-46F2-BCAC-110A00E0B5D0}"/>
          </ac:picMkLst>
        </pc:picChg>
        <pc:picChg chg="add mod">
          <ac:chgData name="Mateja Tomažinčič" userId="acd8c4e1a40e3279" providerId="LiveId" clId="{8407FBAF-DD4B-404A-A73A-2AF67DCB1DD5}" dt="2020-12-10T13:19:21.075" v="513" actId="1076"/>
          <ac:picMkLst>
            <pc:docMk/>
            <pc:sldMk cId="2766190412" sldId="273"/>
            <ac:picMk id="4" creationId="{D2842DB2-CCEF-44B8-9780-D0F4CB80211C}"/>
          </ac:picMkLst>
        </pc:picChg>
      </pc:sldChg>
      <pc:sldChg chg="addSp delSp modSp new del mod delAnim modAnim">
        <pc:chgData name="Mateja Tomažinčič" userId="acd8c4e1a40e3279" providerId="LiveId" clId="{8407FBAF-DD4B-404A-A73A-2AF67DCB1DD5}" dt="2020-12-10T18:42:24.893" v="2282" actId="2696"/>
        <pc:sldMkLst>
          <pc:docMk/>
          <pc:sldMk cId="2530612387" sldId="274"/>
        </pc:sldMkLst>
        <pc:spChg chg="add del mod">
          <ac:chgData name="Mateja Tomažinčič" userId="acd8c4e1a40e3279" providerId="LiveId" clId="{8407FBAF-DD4B-404A-A73A-2AF67DCB1DD5}" dt="2020-12-10T13:20:02.852" v="516" actId="767"/>
          <ac:spMkLst>
            <pc:docMk/>
            <pc:sldMk cId="2530612387" sldId="274"/>
            <ac:spMk id="2" creationId="{490D1B5F-A330-4A07-B1D5-05113E6D5FF6}"/>
          </ac:spMkLst>
        </pc:spChg>
        <pc:spChg chg="add mod">
          <ac:chgData name="Mateja Tomažinčič" userId="acd8c4e1a40e3279" providerId="LiveId" clId="{8407FBAF-DD4B-404A-A73A-2AF67DCB1DD5}" dt="2020-12-10T13:20:23.183" v="604" actId="20577"/>
          <ac:spMkLst>
            <pc:docMk/>
            <pc:sldMk cId="2530612387" sldId="274"/>
            <ac:spMk id="3" creationId="{DEADBB22-A2C5-4AF8-A847-CDC035BDDEA9}"/>
          </ac:spMkLst>
        </pc:spChg>
        <pc:spChg chg="add mod">
          <ac:chgData name="Mateja Tomažinčič" userId="acd8c4e1a40e3279" providerId="LiveId" clId="{8407FBAF-DD4B-404A-A73A-2AF67DCB1DD5}" dt="2020-12-10T13:20:48.963" v="609" actId="14100"/>
          <ac:spMkLst>
            <pc:docMk/>
            <pc:sldMk cId="2530612387" sldId="274"/>
            <ac:spMk id="4" creationId="{8B701ECC-F319-46CB-ADF8-FF19F7B8D437}"/>
          </ac:spMkLst>
        </pc:spChg>
        <pc:picChg chg="add del mod">
          <ac:chgData name="Mateja Tomažinčič" userId="acd8c4e1a40e3279" providerId="LiveId" clId="{8407FBAF-DD4B-404A-A73A-2AF67DCB1DD5}" dt="2020-12-10T13:23:38.986" v="933" actId="21"/>
          <ac:picMkLst>
            <pc:docMk/>
            <pc:sldMk cId="2530612387" sldId="274"/>
            <ac:picMk id="5" creationId="{11CB3A10-E9F7-4762-BB69-5C10291B8340}"/>
          </ac:picMkLst>
        </pc:picChg>
      </pc:sldChg>
      <pc:sldChg chg="addSp delSp modSp new del mod setBg modAnim">
        <pc:chgData name="Mateja Tomažinčič" userId="acd8c4e1a40e3279" providerId="LiveId" clId="{8407FBAF-DD4B-404A-A73A-2AF67DCB1DD5}" dt="2020-12-10T18:42:32.924" v="2284" actId="2696"/>
        <pc:sldMkLst>
          <pc:docMk/>
          <pc:sldMk cId="1808041490" sldId="275"/>
        </pc:sldMkLst>
        <pc:spChg chg="add del mod">
          <ac:chgData name="Mateja Tomažinčič" userId="acd8c4e1a40e3279" providerId="LiveId" clId="{8407FBAF-DD4B-404A-A73A-2AF67DCB1DD5}" dt="2020-12-10T13:22:26.685" v="830"/>
          <ac:spMkLst>
            <pc:docMk/>
            <pc:sldMk cId="1808041490" sldId="275"/>
            <ac:spMk id="2" creationId="{5402EE13-0999-492A-AA17-1DBCC01F3CFC}"/>
          </ac:spMkLst>
        </pc:spChg>
        <pc:spChg chg="add del mod">
          <ac:chgData name="Mateja Tomažinčič" userId="acd8c4e1a40e3279" providerId="LiveId" clId="{8407FBAF-DD4B-404A-A73A-2AF67DCB1DD5}" dt="2020-12-10T13:22:38.238" v="833"/>
          <ac:spMkLst>
            <pc:docMk/>
            <pc:sldMk cId="1808041490" sldId="275"/>
            <ac:spMk id="3" creationId="{81C5ACFC-6DAE-4F81-AFC7-F1230A0C277C}"/>
          </ac:spMkLst>
        </pc:spChg>
        <pc:spChg chg="add mod">
          <ac:chgData name="Mateja Tomažinčič" userId="acd8c4e1a40e3279" providerId="LiveId" clId="{8407FBAF-DD4B-404A-A73A-2AF67DCB1DD5}" dt="2020-12-10T13:23:34.831" v="932" actId="2711"/>
          <ac:spMkLst>
            <pc:docMk/>
            <pc:sldMk cId="1808041490" sldId="275"/>
            <ac:spMk id="4" creationId="{07142CE1-692C-4A5F-B8F2-7033A1608928}"/>
          </ac:spMkLst>
        </pc:spChg>
        <pc:spChg chg="add mod">
          <ac:chgData name="Mateja Tomažinčič" userId="acd8c4e1a40e3279" providerId="LiveId" clId="{8407FBAF-DD4B-404A-A73A-2AF67DCB1DD5}" dt="2020-12-10T13:23:14.050" v="926" actId="14100"/>
          <ac:spMkLst>
            <pc:docMk/>
            <pc:sldMk cId="1808041490" sldId="275"/>
            <ac:spMk id="5" creationId="{66686270-3DBA-4ED2-8C0E-BDC2CF64EEF6}"/>
          </ac:spMkLst>
        </pc:spChg>
        <pc:spChg chg="add mod">
          <ac:chgData name="Mateja Tomažinčič" userId="acd8c4e1a40e3279" providerId="LiveId" clId="{8407FBAF-DD4B-404A-A73A-2AF67DCB1DD5}" dt="2020-12-10T13:25:23.704" v="956" actId="1076"/>
          <ac:spMkLst>
            <pc:docMk/>
            <pc:sldMk cId="1808041490" sldId="275"/>
            <ac:spMk id="12" creationId="{5578B057-9ADD-4688-A1BB-3544E13C49F4}"/>
          </ac:spMkLst>
        </pc:spChg>
        <pc:spChg chg="add mod">
          <ac:chgData name="Mateja Tomažinčič" userId="acd8c4e1a40e3279" providerId="LiveId" clId="{8407FBAF-DD4B-404A-A73A-2AF67DCB1DD5}" dt="2020-12-10T13:25:34.501" v="958" actId="1076"/>
          <ac:spMkLst>
            <pc:docMk/>
            <pc:sldMk cId="1808041490" sldId="275"/>
            <ac:spMk id="13" creationId="{7E036E1B-3550-4C58-B222-3AE1C4B2D504}"/>
          </ac:spMkLst>
        </pc:spChg>
        <pc:picChg chg="add mod">
          <ac:chgData name="Mateja Tomažinčič" userId="acd8c4e1a40e3279" providerId="LiveId" clId="{8407FBAF-DD4B-404A-A73A-2AF67DCB1DD5}" dt="2020-12-10T13:24:45.107" v="942" actId="14100"/>
          <ac:picMkLst>
            <pc:docMk/>
            <pc:sldMk cId="1808041490" sldId="275"/>
            <ac:picMk id="6" creationId="{7DF6BAFD-3641-4B93-B285-084EC00D477B}"/>
          </ac:picMkLst>
        </pc:picChg>
        <pc:picChg chg="add mod">
          <ac:chgData name="Mateja Tomažinčič" userId="acd8c4e1a40e3279" providerId="LiveId" clId="{8407FBAF-DD4B-404A-A73A-2AF67DCB1DD5}" dt="2020-12-10T13:24:54.986" v="948" actId="1076"/>
          <ac:picMkLst>
            <pc:docMk/>
            <pc:sldMk cId="1808041490" sldId="275"/>
            <ac:picMk id="7" creationId="{6B4D84C3-46B6-4F65-9EF3-E22B0D2378E8}"/>
          </ac:picMkLst>
        </pc:picChg>
        <pc:picChg chg="add mod">
          <ac:chgData name="Mateja Tomažinčič" userId="acd8c4e1a40e3279" providerId="LiveId" clId="{8407FBAF-DD4B-404A-A73A-2AF67DCB1DD5}" dt="2020-12-10T13:24:52.018" v="945" actId="1076"/>
          <ac:picMkLst>
            <pc:docMk/>
            <pc:sldMk cId="1808041490" sldId="275"/>
            <ac:picMk id="8" creationId="{5E8D8ECA-4E27-48AF-949E-9F6392CEFE28}"/>
          </ac:picMkLst>
        </pc:picChg>
        <pc:picChg chg="add mod">
          <ac:chgData name="Mateja Tomažinčič" userId="acd8c4e1a40e3279" providerId="LiveId" clId="{8407FBAF-DD4B-404A-A73A-2AF67DCB1DD5}" dt="2020-12-10T13:24:48.465" v="943" actId="14100"/>
          <ac:picMkLst>
            <pc:docMk/>
            <pc:sldMk cId="1808041490" sldId="275"/>
            <ac:picMk id="9" creationId="{56C60F44-D299-4D6B-A823-3C674E637162}"/>
          </ac:picMkLst>
        </pc:picChg>
        <pc:picChg chg="add mod">
          <ac:chgData name="Mateja Tomažinčič" userId="acd8c4e1a40e3279" providerId="LiveId" clId="{8407FBAF-DD4B-404A-A73A-2AF67DCB1DD5}" dt="2020-12-10T13:24:58.518" v="951" actId="1076"/>
          <ac:picMkLst>
            <pc:docMk/>
            <pc:sldMk cId="1808041490" sldId="275"/>
            <ac:picMk id="10" creationId="{830FAAC8-7406-42D2-85A5-D124DB42E5AD}"/>
          </ac:picMkLst>
        </pc:picChg>
        <pc:picChg chg="add mod">
          <ac:chgData name="Mateja Tomažinčič" userId="acd8c4e1a40e3279" providerId="LiveId" clId="{8407FBAF-DD4B-404A-A73A-2AF67DCB1DD5}" dt="2020-12-10T13:25:09.594" v="954" actId="1076"/>
          <ac:picMkLst>
            <pc:docMk/>
            <pc:sldMk cId="1808041490" sldId="275"/>
            <ac:picMk id="11" creationId="{8B44646A-931F-4E8D-ACD2-0050D9E96080}"/>
          </ac:picMkLst>
        </pc:picChg>
      </pc:sldChg>
      <pc:sldChg chg="addSp delSp modSp new del mod setBg delAnim modAnim">
        <pc:chgData name="Mateja Tomažinčič" userId="acd8c4e1a40e3279" providerId="LiveId" clId="{8407FBAF-DD4B-404A-A73A-2AF67DCB1DD5}" dt="2020-12-10T15:28:50.467" v="1218" actId="2696"/>
        <pc:sldMkLst>
          <pc:docMk/>
          <pc:sldMk cId="4260019969" sldId="276"/>
        </pc:sldMkLst>
        <pc:spChg chg="add mod">
          <ac:chgData name="Mateja Tomažinčič" userId="acd8c4e1a40e3279" providerId="LiveId" clId="{8407FBAF-DD4B-404A-A73A-2AF67DCB1DD5}" dt="2020-12-10T13:28:13.717" v="1009"/>
          <ac:spMkLst>
            <pc:docMk/>
            <pc:sldMk cId="4260019969" sldId="276"/>
            <ac:spMk id="2" creationId="{7D22FB4E-6F1A-4A67-9972-ECEDE3457288}"/>
          </ac:spMkLst>
        </pc:spChg>
        <pc:spChg chg="add mod">
          <ac:chgData name="Mateja Tomažinčič" userId="acd8c4e1a40e3279" providerId="LiveId" clId="{8407FBAF-DD4B-404A-A73A-2AF67DCB1DD5}" dt="2020-12-10T13:29:41.276" v="1025" actId="1076"/>
          <ac:spMkLst>
            <pc:docMk/>
            <pc:sldMk cId="4260019969" sldId="276"/>
            <ac:spMk id="9" creationId="{BB29AF11-11BD-4B38-8882-613D9578E720}"/>
          </ac:spMkLst>
        </pc:spChg>
        <pc:spChg chg="add mod">
          <ac:chgData name="Mateja Tomažinčič" userId="acd8c4e1a40e3279" providerId="LiveId" clId="{8407FBAF-DD4B-404A-A73A-2AF67DCB1DD5}" dt="2020-12-10T13:31:09.799" v="1043" actId="1076"/>
          <ac:spMkLst>
            <pc:docMk/>
            <pc:sldMk cId="4260019969" sldId="276"/>
            <ac:spMk id="16" creationId="{F96C0EBA-17FB-4B7A-816A-87A2493BEC34}"/>
          </ac:spMkLst>
        </pc:spChg>
        <pc:spChg chg="add mod">
          <ac:chgData name="Mateja Tomažinčič" userId="acd8c4e1a40e3279" providerId="LiveId" clId="{8407FBAF-DD4B-404A-A73A-2AF67DCB1DD5}" dt="2020-12-10T13:31:21.812" v="1045" actId="1076"/>
          <ac:spMkLst>
            <pc:docMk/>
            <pc:sldMk cId="4260019969" sldId="276"/>
            <ac:spMk id="17" creationId="{5341E660-1E79-4B0C-B75D-D92A01167F0A}"/>
          </ac:spMkLst>
        </pc:spChg>
        <pc:picChg chg="add mod">
          <ac:chgData name="Mateja Tomažinčič" userId="acd8c4e1a40e3279" providerId="LiveId" clId="{8407FBAF-DD4B-404A-A73A-2AF67DCB1DD5}" dt="2020-12-10T13:28:45.686" v="1013" actId="1076"/>
          <ac:picMkLst>
            <pc:docMk/>
            <pc:sldMk cId="4260019969" sldId="276"/>
            <ac:picMk id="3" creationId="{8EF0A081-B1B0-47B7-9A09-0458E37B6CD8}"/>
          </ac:picMkLst>
        </pc:picChg>
        <pc:picChg chg="add mod">
          <ac:chgData name="Mateja Tomažinčič" userId="acd8c4e1a40e3279" providerId="LiveId" clId="{8407FBAF-DD4B-404A-A73A-2AF67DCB1DD5}" dt="2020-12-10T13:28:46.989" v="1014" actId="1076"/>
          <ac:picMkLst>
            <pc:docMk/>
            <pc:sldMk cId="4260019969" sldId="276"/>
            <ac:picMk id="4" creationId="{F858F0A5-268E-48E7-AAE7-561D5A448A2A}"/>
          </ac:picMkLst>
        </pc:picChg>
        <pc:picChg chg="add mod">
          <ac:chgData name="Mateja Tomažinčič" userId="acd8c4e1a40e3279" providerId="LiveId" clId="{8407FBAF-DD4B-404A-A73A-2AF67DCB1DD5}" dt="2020-12-10T13:28:56.845" v="1016" actId="1076"/>
          <ac:picMkLst>
            <pc:docMk/>
            <pc:sldMk cId="4260019969" sldId="276"/>
            <ac:picMk id="5" creationId="{266B96C6-B10B-4B1E-8B36-B70E552553D1}"/>
          </ac:picMkLst>
        </pc:picChg>
        <pc:picChg chg="add mod">
          <ac:chgData name="Mateja Tomažinčič" userId="acd8c4e1a40e3279" providerId="LiveId" clId="{8407FBAF-DD4B-404A-A73A-2AF67DCB1DD5}" dt="2020-12-10T13:29:07.997" v="1018" actId="1076"/>
          <ac:picMkLst>
            <pc:docMk/>
            <pc:sldMk cId="4260019969" sldId="276"/>
            <ac:picMk id="6" creationId="{D2736354-E237-4BD5-9316-2E083B46DE67}"/>
          </ac:picMkLst>
        </pc:picChg>
        <pc:picChg chg="add mod">
          <ac:chgData name="Mateja Tomažinčič" userId="acd8c4e1a40e3279" providerId="LiveId" clId="{8407FBAF-DD4B-404A-A73A-2AF67DCB1DD5}" dt="2020-12-10T15:23:48.703" v="1181" actId="1076"/>
          <ac:picMkLst>
            <pc:docMk/>
            <pc:sldMk cId="4260019969" sldId="276"/>
            <ac:picMk id="7" creationId="{765033A6-5950-4F3A-B06B-F6D4FD453A25}"/>
          </ac:picMkLst>
        </pc:picChg>
        <pc:picChg chg="add del mod">
          <ac:chgData name="Mateja Tomažinčič" userId="acd8c4e1a40e3279" providerId="LiveId" clId="{8407FBAF-DD4B-404A-A73A-2AF67DCB1DD5}" dt="2020-12-10T13:37:12.841" v="1054" actId="21"/>
          <ac:picMkLst>
            <pc:docMk/>
            <pc:sldMk cId="4260019969" sldId="276"/>
            <ac:picMk id="8" creationId="{43A5803D-9C13-4C49-AD19-F166C5483422}"/>
          </ac:picMkLst>
        </pc:picChg>
        <pc:picChg chg="add mod">
          <ac:chgData name="Mateja Tomažinčič" userId="acd8c4e1a40e3279" providerId="LiveId" clId="{8407FBAF-DD4B-404A-A73A-2AF67DCB1DD5}" dt="2020-12-10T13:30:01.401" v="1027" actId="1076"/>
          <ac:picMkLst>
            <pc:docMk/>
            <pc:sldMk cId="4260019969" sldId="276"/>
            <ac:picMk id="10" creationId="{86D4B278-0A63-422C-8FFC-D58E3B0B1785}"/>
          </ac:picMkLst>
        </pc:picChg>
        <pc:picChg chg="add mod">
          <ac:chgData name="Mateja Tomažinčič" userId="acd8c4e1a40e3279" providerId="LiveId" clId="{8407FBAF-DD4B-404A-A73A-2AF67DCB1DD5}" dt="2020-12-10T13:30:24.118" v="1032" actId="1076"/>
          <ac:picMkLst>
            <pc:docMk/>
            <pc:sldMk cId="4260019969" sldId="276"/>
            <ac:picMk id="11" creationId="{1161C86D-4533-4C2D-A441-1850D18D144F}"/>
          </ac:picMkLst>
        </pc:picChg>
        <pc:picChg chg="add mod">
          <ac:chgData name="Mateja Tomažinčič" userId="acd8c4e1a40e3279" providerId="LiveId" clId="{8407FBAF-DD4B-404A-A73A-2AF67DCB1DD5}" dt="2020-12-10T13:30:21.903" v="1031" actId="1076"/>
          <ac:picMkLst>
            <pc:docMk/>
            <pc:sldMk cId="4260019969" sldId="276"/>
            <ac:picMk id="12" creationId="{C989ECB2-CF7B-444C-9D28-E3068789E225}"/>
          </ac:picMkLst>
        </pc:picChg>
        <pc:picChg chg="add mod">
          <ac:chgData name="Mateja Tomažinčič" userId="acd8c4e1a40e3279" providerId="LiveId" clId="{8407FBAF-DD4B-404A-A73A-2AF67DCB1DD5}" dt="2020-12-10T15:22:00.901" v="1173" actId="14100"/>
          <ac:picMkLst>
            <pc:docMk/>
            <pc:sldMk cId="4260019969" sldId="276"/>
            <ac:picMk id="13" creationId="{B9B4221C-7295-4395-BECB-C413289E87EA}"/>
          </ac:picMkLst>
        </pc:picChg>
        <pc:picChg chg="add mod">
          <ac:chgData name="Mateja Tomažinčič" userId="acd8c4e1a40e3279" providerId="LiveId" clId="{8407FBAF-DD4B-404A-A73A-2AF67DCB1DD5}" dt="2020-12-10T13:30:46.846" v="1039" actId="1076"/>
          <ac:picMkLst>
            <pc:docMk/>
            <pc:sldMk cId="4260019969" sldId="276"/>
            <ac:picMk id="14" creationId="{C8429058-A0C7-4BDF-A99A-B9363427168C}"/>
          </ac:picMkLst>
        </pc:picChg>
        <pc:picChg chg="add mod">
          <ac:chgData name="Mateja Tomažinčič" userId="acd8c4e1a40e3279" providerId="LiveId" clId="{8407FBAF-DD4B-404A-A73A-2AF67DCB1DD5}" dt="2020-12-10T13:30:54.627" v="1041" actId="1076"/>
          <ac:picMkLst>
            <pc:docMk/>
            <pc:sldMk cId="4260019969" sldId="276"/>
            <ac:picMk id="15" creationId="{BBD6B64F-17FB-42C3-A5A4-48B5C18BA57F}"/>
          </ac:picMkLst>
        </pc:picChg>
        <pc:picChg chg="add mod">
          <ac:chgData name="Mateja Tomažinčič" userId="acd8c4e1a40e3279" providerId="LiveId" clId="{8407FBAF-DD4B-404A-A73A-2AF67DCB1DD5}" dt="2020-12-10T13:37:48.298" v="1061" actId="1076"/>
          <ac:picMkLst>
            <pc:docMk/>
            <pc:sldMk cId="4260019969" sldId="276"/>
            <ac:picMk id="18" creationId="{3EF4790D-DCA2-4856-B929-DD343F8DB7DB}"/>
          </ac:picMkLst>
        </pc:picChg>
        <pc:picChg chg="add del mod">
          <ac:chgData name="Mateja Tomažinčič" userId="acd8c4e1a40e3279" providerId="LiveId" clId="{8407FBAF-DD4B-404A-A73A-2AF67DCB1DD5}" dt="2020-12-10T15:22:00.307" v="1172"/>
          <ac:picMkLst>
            <pc:docMk/>
            <pc:sldMk cId="4260019969" sldId="276"/>
            <ac:picMk id="19" creationId="{2A6F4F30-A298-46B6-B6E2-3696800302BC}"/>
          </ac:picMkLst>
        </pc:picChg>
      </pc:sldChg>
      <pc:sldChg chg="addSp delSp modSp new mod setBg modAnim">
        <pc:chgData name="Mateja Tomažinčič" userId="acd8c4e1a40e3279" providerId="LiveId" clId="{8407FBAF-DD4B-404A-A73A-2AF67DCB1DD5}" dt="2020-12-12T13:20:52.132" v="3595" actId="1076"/>
        <pc:sldMkLst>
          <pc:docMk/>
          <pc:sldMk cId="2505959474" sldId="277"/>
        </pc:sldMkLst>
        <pc:spChg chg="add del mod">
          <ac:chgData name="Mateja Tomažinčič" userId="acd8c4e1a40e3279" providerId="LiveId" clId="{8407FBAF-DD4B-404A-A73A-2AF67DCB1DD5}" dt="2020-12-10T13:40:20.329" v="1072"/>
          <ac:spMkLst>
            <pc:docMk/>
            <pc:sldMk cId="2505959474" sldId="277"/>
            <ac:spMk id="2" creationId="{7B71A571-AC6A-42BE-B1BA-50F0B3E868FC}"/>
          </ac:spMkLst>
        </pc:spChg>
        <pc:spChg chg="add mod">
          <ac:chgData name="Mateja Tomažinčič" userId="acd8c4e1a40e3279" providerId="LiveId" clId="{8407FBAF-DD4B-404A-A73A-2AF67DCB1DD5}" dt="2020-12-12T13:20:52.132" v="3595" actId="1076"/>
          <ac:spMkLst>
            <pc:docMk/>
            <pc:sldMk cId="2505959474" sldId="277"/>
            <ac:spMk id="11" creationId="{93739AED-D66F-44D0-8A57-9AEBB49F1F95}"/>
          </ac:spMkLst>
        </pc:spChg>
        <pc:spChg chg="add mod">
          <ac:chgData name="Mateja Tomažinčič" userId="acd8c4e1a40e3279" providerId="LiveId" clId="{8407FBAF-DD4B-404A-A73A-2AF67DCB1DD5}" dt="2020-12-12T13:10:00.641" v="3525" actId="1076"/>
          <ac:spMkLst>
            <pc:docMk/>
            <pc:sldMk cId="2505959474" sldId="277"/>
            <ac:spMk id="12" creationId="{01FC3735-C956-4D29-8E01-968A13069224}"/>
          </ac:spMkLst>
        </pc:spChg>
        <pc:spChg chg="add del mod">
          <ac:chgData name="Mateja Tomažinčič" userId="acd8c4e1a40e3279" providerId="LiveId" clId="{8407FBAF-DD4B-404A-A73A-2AF67DCB1DD5}" dt="2020-12-10T18:48:08.164" v="2322"/>
          <ac:spMkLst>
            <pc:docMk/>
            <pc:sldMk cId="2505959474" sldId="277"/>
            <ac:spMk id="12" creationId="{F17236C4-39E9-4BE5-A482-9A0C0A802B1D}"/>
          </ac:spMkLst>
        </pc:spChg>
        <pc:spChg chg="add mod">
          <ac:chgData name="Mateja Tomažinčič" userId="acd8c4e1a40e3279" providerId="LiveId" clId="{8407FBAF-DD4B-404A-A73A-2AF67DCB1DD5}" dt="2020-12-12T13:10:03.990" v="3526" actId="1076"/>
          <ac:spMkLst>
            <pc:docMk/>
            <pc:sldMk cId="2505959474" sldId="277"/>
            <ac:spMk id="13" creationId="{0126B0BE-0370-46A4-994D-DE367EC0F1F0}"/>
          </ac:spMkLst>
        </pc:spChg>
        <pc:picChg chg="add mod">
          <ac:chgData name="Mateja Tomažinčič" userId="acd8c4e1a40e3279" providerId="LiveId" clId="{8407FBAF-DD4B-404A-A73A-2AF67DCB1DD5}" dt="2020-12-10T13:44:58.411" v="1111" actId="1076"/>
          <ac:picMkLst>
            <pc:docMk/>
            <pc:sldMk cId="2505959474" sldId="277"/>
            <ac:picMk id="3" creationId="{5C3CA428-368D-4850-9AB7-440A2A31D2C9}"/>
          </ac:picMkLst>
        </pc:picChg>
        <pc:picChg chg="add mod">
          <ac:chgData name="Mateja Tomažinčič" userId="acd8c4e1a40e3279" providerId="LiveId" clId="{8407FBAF-DD4B-404A-A73A-2AF67DCB1DD5}" dt="2020-12-10T18:46:53.896" v="2310" actId="1076"/>
          <ac:picMkLst>
            <pc:docMk/>
            <pc:sldMk cId="2505959474" sldId="277"/>
            <ac:picMk id="4" creationId="{3A1D3E38-135C-44B4-A112-BE873BEAC504}"/>
          </ac:picMkLst>
        </pc:picChg>
        <pc:picChg chg="add mod">
          <ac:chgData name="Mateja Tomažinčič" userId="acd8c4e1a40e3279" providerId="LiveId" clId="{8407FBAF-DD4B-404A-A73A-2AF67DCB1DD5}" dt="2020-12-10T13:43:42.360" v="1099" actId="1076"/>
          <ac:picMkLst>
            <pc:docMk/>
            <pc:sldMk cId="2505959474" sldId="277"/>
            <ac:picMk id="5" creationId="{F95971B1-4928-49BB-8138-E359CE563825}"/>
          </ac:picMkLst>
        </pc:picChg>
        <pc:picChg chg="add mod">
          <ac:chgData name="Mateja Tomažinčič" userId="acd8c4e1a40e3279" providerId="LiveId" clId="{8407FBAF-DD4B-404A-A73A-2AF67DCB1DD5}" dt="2020-12-10T18:47:17.876" v="2318" actId="1076"/>
          <ac:picMkLst>
            <pc:docMk/>
            <pc:sldMk cId="2505959474" sldId="277"/>
            <ac:picMk id="6" creationId="{B74AAD0A-4DE6-42D6-91D7-51A487E16516}"/>
          </ac:picMkLst>
        </pc:picChg>
        <pc:picChg chg="add mod">
          <ac:chgData name="Mateja Tomažinčič" userId="acd8c4e1a40e3279" providerId="LiveId" clId="{8407FBAF-DD4B-404A-A73A-2AF67DCB1DD5}" dt="2020-12-10T13:41:00.712" v="1080" actId="1076"/>
          <ac:picMkLst>
            <pc:docMk/>
            <pc:sldMk cId="2505959474" sldId="277"/>
            <ac:picMk id="7" creationId="{C5A349AA-FD1A-42C2-8292-2D6B1C406295}"/>
          </ac:picMkLst>
        </pc:picChg>
        <pc:picChg chg="add mod">
          <ac:chgData name="Mateja Tomažinčič" userId="acd8c4e1a40e3279" providerId="LiveId" clId="{8407FBAF-DD4B-404A-A73A-2AF67DCB1DD5}" dt="2020-12-10T18:47:14.166" v="2317" actId="14100"/>
          <ac:picMkLst>
            <pc:docMk/>
            <pc:sldMk cId="2505959474" sldId="277"/>
            <ac:picMk id="8" creationId="{42EFA3DE-B74B-4483-8E10-42A4A5C34F78}"/>
          </ac:picMkLst>
        </pc:picChg>
        <pc:picChg chg="add mod">
          <ac:chgData name="Mateja Tomažinčič" userId="acd8c4e1a40e3279" providerId="LiveId" clId="{8407FBAF-DD4B-404A-A73A-2AF67DCB1DD5}" dt="2020-12-10T18:47:07.052" v="2314" actId="1076"/>
          <ac:picMkLst>
            <pc:docMk/>
            <pc:sldMk cId="2505959474" sldId="277"/>
            <ac:picMk id="9" creationId="{5261C3C4-E4CC-4C83-ABD1-BB0D20426897}"/>
          </ac:picMkLst>
        </pc:picChg>
        <pc:picChg chg="add mod">
          <ac:chgData name="Mateja Tomažinčič" userId="acd8c4e1a40e3279" providerId="LiveId" clId="{8407FBAF-DD4B-404A-A73A-2AF67DCB1DD5}" dt="2020-12-10T18:45:38.307" v="2301" actId="1076"/>
          <ac:picMkLst>
            <pc:docMk/>
            <pc:sldMk cId="2505959474" sldId="277"/>
            <ac:picMk id="10" creationId="{648846C9-0022-4372-B527-88853727096F}"/>
          </ac:picMkLst>
        </pc:picChg>
      </pc:sldChg>
      <pc:sldChg chg="addSp delSp modSp new del mod setBg modAnim">
        <pc:chgData name="Mateja Tomažinčič" userId="acd8c4e1a40e3279" providerId="LiveId" clId="{8407FBAF-DD4B-404A-A73A-2AF67DCB1DD5}" dt="2020-12-10T18:42:35.286" v="2285" actId="2696"/>
        <pc:sldMkLst>
          <pc:docMk/>
          <pc:sldMk cId="2326165508" sldId="278"/>
        </pc:sldMkLst>
        <pc:spChg chg="add del mod">
          <ac:chgData name="Mateja Tomažinčič" userId="acd8c4e1a40e3279" providerId="LiveId" clId="{8407FBAF-DD4B-404A-A73A-2AF67DCB1DD5}" dt="2020-12-10T15:23:39.519" v="1178"/>
          <ac:spMkLst>
            <pc:docMk/>
            <pc:sldMk cId="2326165508" sldId="278"/>
            <ac:spMk id="2" creationId="{7363BFCB-BCCD-4BD9-A8DB-AF77EF6C3472}"/>
          </ac:spMkLst>
        </pc:spChg>
        <pc:spChg chg="add mod">
          <ac:chgData name="Mateja Tomažinčič" userId="acd8c4e1a40e3279" providerId="LiveId" clId="{8407FBAF-DD4B-404A-A73A-2AF67DCB1DD5}" dt="2020-12-10T15:24:18.418" v="1185" actId="20577"/>
          <ac:spMkLst>
            <pc:docMk/>
            <pc:sldMk cId="2326165508" sldId="278"/>
            <ac:spMk id="3" creationId="{A973FFF6-3CEE-4511-ABB1-0D7B19F56B0F}"/>
          </ac:spMkLst>
        </pc:spChg>
        <pc:spChg chg="add mod">
          <ac:chgData name="Mateja Tomažinčič" userId="acd8c4e1a40e3279" providerId="LiveId" clId="{8407FBAF-DD4B-404A-A73A-2AF67DCB1DD5}" dt="2020-12-10T15:25:50.504" v="1199" actId="1076"/>
          <ac:spMkLst>
            <pc:docMk/>
            <pc:sldMk cId="2326165508" sldId="278"/>
            <ac:spMk id="10" creationId="{085B492A-2B9C-4CCF-A584-B5DD15308AF2}"/>
          </ac:spMkLst>
        </pc:spChg>
        <pc:spChg chg="add mod">
          <ac:chgData name="Mateja Tomažinčič" userId="acd8c4e1a40e3279" providerId="LiveId" clId="{8407FBAF-DD4B-404A-A73A-2AF67DCB1DD5}" dt="2020-12-10T15:27:52.126" v="1215" actId="1076"/>
          <ac:spMkLst>
            <pc:docMk/>
            <pc:sldMk cId="2326165508" sldId="278"/>
            <ac:spMk id="18" creationId="{A09DF27A-174A-41BC-B030-6F3C2B766283}"/>
          </ac:spMkLst>
        </pc:spChg>
        <pc:spChg chg="add mod">
          <ac:chgData name="Mateja Tomažinčič" userId="acd8c4e1a40e3279" providerId="LiveId" clId="{8407FBAF-DD4B-404A-A73A-2AF67DCB1DD5}" dt="2020-12-10T15:28:47.128" v="1217" actId="1076"/>
          <ac:spMkLst>
            <pc:docMk/>
            <pc:sldMk cId="2326165508" sldId="278"/>
            <ac:spMk id="19" creationId="{E3AA7D1E-54D5-4CE8-A1E0-B114D5B921A6}"/>
          </ac:spMkLst>
        </pc:spChg>
        <pc:picChg chg="add mod">
          <ac:chgData name="Mateja Tomažinčič" userId="acd8c4e1a40e3279" providerId="LiveId" clId="{8407FBAF-DD4B-404A-A73A-2AF67DCB1DD5}" dt="2020-12-10T15:24:32.028" v="1187" actId="1076"/>
          <ac:picMkLst>
            <pc:docMk/>
            <pc:sldMk cId="2326165508" sldId="278"/>
            <ac:picMk id="4" creationId="{E3F0FB9D-EB62-4C12-9C18-B6A5F397702C}"/>
          </ac:picMkLst>
        </pc:picChg>
        <pc:picChg chg="add mod">
          <ac:chgData name="Mateja Tomažinčič" userId="acd8c4e1a40e3279" providerId="LiveId" clId="{8407FBAF-DD4B-404A-A73A-2AF67DCB1DD5}" dt="2020-12-10T15:24:41.971" v="1189" actId="1076"/>
          <ac:picMkLst>
            <pc:docMk/>
            <pc:sldMk cId="2326165508" sldId="278"/>
            <ac:picMk id="5" creationId="{0762537C-EA8E-4908-AEC5-CAD6BF723367}"/>
          </ac:picMkLst>
        </pc:picChg>
        <pc:picChg chg="add mod">
          <ac:chgData name="Mateja Tomažinčič" userId="acd8c4e1a40e3279" providerId="LiveId" clId="{8407FBAF-DD4B-404A-A73A-2AF67DCB1DD5}" dt="2020-12-10T15:24:56.847" v="1191" actId="1076"/>
          <ac:picMkLst>
            <pc:docMk/>
            <pc:sldMk cId="2326165508" sldId="278"/>
            <ac:picMk id="6" creationId="{AA69F618-C335-4264-BB3E-CC037A888D30}"/>
          </ac:picMkLst>
        </pc:picChg>
        <pc:picChg chg="add mod">
          <ac:chgData name="Mateja Tomažinčič" userId="acd8c4e1a40e3279" providerId="LiveId" clId="{8407FBAF-DD4B-404A-A73A-2AF67DCB1DD5}" dt="2020-12-10T15:25:06.671" v="1193" actId="1076"/>
          <ac:picMkLst>
            <pc:docMk/>
            <pc:sldMk cId="2326165508" sldId="278"/>
            <ac:picMk id="7" creationId="{1BF006A7-358E-48B0-9129-1CC2401AA354}"/>
          </ac:picMkLst>
        </pc:picChg>
        <pc:picChg chg="add mod">
          <ac:chgData name="Mateja Tomažinčič" userId="acd8c4e1a40e3279" providerId="LiveId" clId="{8407FBAF-DD4B-404A-A73A-2AF67DCB1DD5}" dt="2020-12-10T15:25:18.718" v="1195" actId="1076"/>
          <ac:picMkLst>
            <pc:docMk/>
            <pc:sldMk cId="2326165508" sldId="278"/>
            <ac:picMk id="8" creationId="{18ACE6A4-0685-44BE-BDA1-70ECE859EACA}"/>
          </ac:picMkLst>
        </pc:picChg>
        <pc:picChg chg="add mod">
          <ac:chgData name="Mateja Tomažinčič" userId="acd8c4e1a40e3279" providerId="LiveId" clId="{8407FBAF-DD4B-404A-A73A-2AF67DCB1DD5}" dt="2020-12-10T15:25:36.355" v="1197" actId="1076"/>
          <ac:picMkLst>
            <pc:docMk/>
            <pc:sldMk cId="2326165508" sldId="278"/>
            <ac:picMk id="9" creationId="{4FDEFD95-7C81-42D7-8DBC-7159195AA4B0}"/>
          </ac:picMkLst>
        </pc:picChg>
        <pc:picChg chg="add mod">
          <ac:chgData name="Mateja Tomažinčič" userId="acd8c4e1a40e3279" providerId="LiveId" clId="{8407FBAF-DD4B-404A-A73A-2AF67DCB1DD5}" dt="2020-12-10T15:26:24.101" v="1201" actId="1076"/>
          <ac:picMkLst>
            <pc:docMk/>
            <pc:sldMk cId="2326165508" sldId="278"/>
            <ac:picMk id="11" creationId="{31114230-26B3-445E-B3A7-45E555CAA714}"/>
          </ac:picMkLst>
        </pc:picChg>
        <pc:picChg chg="add del mod">
          <ac:chgData name="Mateja Tomažinčič" userId="acd8c4e1a40e3279" providerId="LiveId" clId="{8407FBAF-DD4B-404A-A73A-2AF67DCB1DD5}" dt="2020-12-10T15:26:33.613" v="1203"/>
          <ac:picMkLst>
            <pc:docMk/>
            <pc:sldMk cId="2326165508" sldId="278"/>
            <ac:picMk id="12" creationId="{77B47336-F096-45EF-8978-103710414D2A}"/>
          </ac:picMkLst>
        </pc:picChg>
        <pc:picChg chg="add mod">
          <ac:chgData name="Mateja Tomažinčič" userId="acd8c4e1a40e3279" providerId="LiveId" clId="{8407FBAF-DD4B-404A-A73A-2AF67DCB1DD5}" dt="2020-12-10T15:26:44.512" v="1205" actId="1076"/>
          <ac:picMkLst>
            <pc:docMk/>
            <pc:sldMk cId="2326165508" sldId="278"/>
            <ac:picMk id="13" creationId="{414302DB-028D-4693-8146-7278F216CB4A}"/>
          </ac:picMkLst>
        </pc:picChg>
        <pc:picChg chg="add mod">
          <ac:chgData name="Mateja Tomažinčič" userId="acd8c4e1a40e3279" providerId="LiveId" clId="{8407FBAF-DD4B-404A-A73A-2AF67DCB1DD5}" dt="2020-12-10T15:27:01.940" v="1207" actId="1076"/>
          <ac:picMkLst>
            <pc:docMk/>
            <pc:sldMk cId="2326165508" sldId="278"/>
            <ac:picMk id="14" creationId="{352C6F3D-818D-417C-958C-91E8C502F879}"/>
          </ac:picMkLst>
        </pc:picChg>
        <pc:picChg chg="add mod">
          <ac:chgData name="Mateja Tomažinčič" userId="acd8c4e1a40e3279" providerId="LiveId" clId="{8407FBAF-DD4B-404A-A73A-2AF67DCB1DD5}" dt="2020-12-10T15:27:11.344" v="1209" actId="1076"/>
          <ac:picMkLst>
            <pc:docMk/>
            <pc:sldMk cId="2326165508" sldId="278"/>
            <ac:picMk id="15" creationId="{7CFB960A-405A-4CAE-BAD9-1FAC4BF0BA28}"/>
          </ac:picMkLst>
        </pc:picChg>
        <pc:picChg chg="add mod">
          <ac:chgData name="Mateja Tomažinčič" userId="acd8c4e1a40e3279" providerId="LiveId" clId="{8407FBAF-DD4B-404A-A73A-2AF67DCB1DD5}" dt="2020-12-10T15:27:26.040" v="1211" actId="1076"/>
          <ac:picMkLst>
            <pc:docMk/>
            <pc:sldMk cId="2326165508" sldId="278"/>
            <ac:picMk id="16" creationId="{523D9A18-101B-44A4-9E89-839D5555C01F}"/>
          </ac:picMkLst>
        </pc:picChg>
        <pc:picChg chg="add mod">
          <ac:chgData name="Mateja Tomažinčič" userId="acd8c4e1a40e3279" providerId="LiveId" clId="{8407FBAF-DD4B-404A-A73A-2AF67DCB1DD5}" dt="2020-12-10T15:27:35.781" v="1213" actId="1076"/>
          <ac:picMkLst>
            <pc:docMk/>
            <pc:sldMk cId="2326165508" sldId="278"/>
            <ac:picMk id="17" creationId="{3517F38D-BA4F-4F1A-A157-D143242D7B4A}"/>
          </ac:picMkLst>
        </pc:picChg>
      </pc:sldChg>
      <pc:sldChg chg="modSp new add del mod">
        <pc:chgData name="Mateja Tomažinčič" userId="acd8c4e1a40e3279" providerId="LiveId" clId="{8407FBAF-DD4B-404A-A73A-2AF67DCB1DD5}" dt="2020-12-12T05:50:21.110" v="3440" actId="2696"/>
        <pc:sldMkLst>
          <pc:docMk/>
          <pc:sldMk cId="1543123730" sldId="279"/>
        </pc:sldMkLst>
        <pc:spChg chg="mod">
          <ac:chgData name="Mateja Tomažinčič" userId="acd8c4e1a40e3279" providerId="LiveId" clId="{8407FBAF-DD4B-404A-A73A-2AF67DCB1DD5}" dt="2020-12-10T18:54:09.035" v="2377" actId="20577"/>
          <ac:spMkLst>
            <pc:docMk/>
            <pc:sldMk cId="1543123730" sldId="279"/>
            <ac:spMk id="2" creationId="{C75B5824-6716-4410-8578-BFA457C9CBAE}"/>
          </ac:spMkLst>
        </pc:spChg>
      </pc:sldChg>
      <pc:sldChg chg="addSp delSp modSp new mod setBg modAnim">
        <pc:chgData name="Mateja Tomažinčič" userId="acd8c4e1a40e3279" providerId="LiveId" clId="{8407FBAF-DD4B-404A-A73A-2AF67DCB1DD5}" dt="2020-12-11T19:55:00.454" v="3276" actId="1076"/>
        <pc:sldMkLst>
          <pc:docMk/>
          <pc:sldMk cId="2505163815" sldId="280"/>
        </pc:sldMkLst>
        <pc:spChg chg="add del mod">
          <ac:chgData name="Mateja Tomažinčič" userId="acd8c4e1a40e3279" providerId="LiveId" clId="{8407FBAF-DD4B-404A-A73A-2AF67DCB1DD5}" dt="2020-12-10T16:57:21.066" v="1416"/>
          <ac:spMkLst>
            <pc:docMk/>
            <pc:sldMk cId="2505163815" sldId="280"/>
            <ac:spMk id="2" creationId="{3406FFA2-D8CB-49BF-856F-7356A6097F2C}"/>
          </ac:spMkLst>
        </pc:spChg>
        <pc:spChg chg="add mod">
          <ac:chgData name="Mateja Tomažinčič" userId="acd8c4e1a40e3279" providerId="LiveId" clId="{8407FBAF-DD4B-404A-A73A-2AF67DCB1DD5}" dt="2020-12-10T18:55:09.287" v="2393" actId="404"/>
          <ac:spMkLst>
            <pc:docMk/>
            <pc:sldMk cId="2505163815" sldId="280"/>
            <ac:spMk id="3" creationId="{7D726A0C-563D-4253-A556-785A1A157D69}"/>
          </ac:spMkLst>
        </pc:spChg>
        <pc:spChg chg="add del mod">
          <ac:chgData name="Mateja Tomažinčič" userId="acd8c4e1a40e3279" providerId="LiveId" clId="{8407FBAF-DD4B-404A-A73A-2AF67DCB1DD5}" dt="2020-12-10T16:57:54.549" v="1423"/>
          <ac:spMkLst>
            <pc:docMk/>
            <pc:sldMk cId="2505163815" sldId="280"/>
            <ac:spMk id="5" creationId="{4C23EEF4-71F4-43D8-A2D0-27D24323FB4C}"/>
          </ac:spMkLst>
        </pc:spChg>
        <pc:spChg chg="add mod">
          <ac:chgData name="Mateja Tomažinčič" userId="acd8c4e1a40e3279" providerId="LiveId" clId="{8407FBAF-DD4B-404A-A73A-2AF67DCB1DD5}" dt="2020-12-11T19:55:00.454" v="3276" actId="1076"/>
          <ac:spMkLst>
            <pc:docMk/>
            <pc:sldMk cId="2505163815" sldId="280"/>
            <ac:spMk id="6" creationId="{CEBE0329-9CC0-4069-BDFD-093D0E5CDBEA}"/>
          </ac:spMkLst>
        </pc:spChg>
        <pc:spChg chg="add del mod">
          <ac:chgData name="Mateja Tomažinčič" userId="acd8c4e1a40e3279" providerId="LiveId" clId="{8407FBAF-DD4B-404A-A73A-2AF67DCB1DD5}" dt="2020-12-11T15:54:47.789" v="2900"/>
          <ac:spMkLst>
            <pc:docMk/>
            <pc:sldMk cId="2505163815" sldId="280"/>
            <ac:spMk id="8" creationId="{82B4F847-FC8D-4E40-9FD7-F107B55AD50A}"/>
          </ac:spMkLst>
        </pc:spChg>
        <pc:spChg chg="add del mod">
          <ac:chgData name="Mateja Tomažinčič" userId="acd8c4e1a40e3279" providerId="LiveId" clId="{8407FBAF-DD4B-404A-A73A-2AF67DCB1DD5}" dt="2020-12-11T15:54:46.297" v="2892"/>
          <ac:spMkLst>
            <pc:docMk/>
            <pc:sldMk cId="2505163815" sldId="280"/>
            <ac:spMk id="9" creationId="{6D6E380D-1A52-4B0C-83E5-2A6DACA9BE34}"/>
          </ac:spMkLst>
        </pc:spChg>
        <pc:spChg chg="add mod">
          <ac:chgData name="Mateja Tomažinčič" userId="acd8c4e1a40e3279" providerId="LiveId" clId="{8407FBAF-DD4B-404A-A73A-2AF67DCB1DD5}" dt="2020-12-11T16:08:07.551" v="3100" actId="403"/>
          <ac:spMkLst>
            <pc:docMk/>
            <pc:sldMk cId="2505163815" sldId="280"/>
            <ac:spMk id="10" creationId="{2FE56B81-0F17-4126-8757-EC81AEB4B289}"/>
          </ac:spMkLst>
        </pc:spChg>
        <pc:spChg chg="add mod">
          <ac:chgData name="Mateja Tomažinčič" userId="acd8c4e1a40e3279" providerId="LiveId" clId="{8407FBAF-DD4B-404A-A73A-2AF67DCB1DD5}" dt="2020-12-11T16:08:14.485" v="3104" actId="403"/>
          <ac:spMkLst>
            <pc:docMk/>
            <pc:sldMk cId="2505163815" sldId="280"/>
            <ac:spMk id="11" creationId="{B31E9596-B42E-41F8-A6A4-7A502021DAB5}"/>
          </ac:spMkLst>
        </pc:spChg>
        <pc:picChg chg="add mod">
          <ac:chgData name="Mateja Tomažinčič" userId="acd8c4e1a40e3279" providerId="LiveId" clId="{8407FBAF-DD4B-404A-A73A-2AF67DCB1DD5}" dt="2020-12-11T19:54:54.084" v="3275" actId="1076"/>
          <ac:picMkLst>
            <pc:docMk/>
            <pc:sldMk cId="2505163815" sldId="280"/>
            <ac:picMk id="4" creationId="{6C34C7EB-2BB9-4024-9BA2-23C9F21D2659}"/>
          </ac:picMkLst>
        </pc:picChg>
        <pc:picChg chg="add mod">
          <ac:chgData name="Mateja Tomažinčič" userId="acd8c4e1a40e3279" providerId="LiveId" clId="{8407FBAF-DD4B-404A-A73A-2AF67DCB1DD5}" dt="2020-12-11T19:54:49.067" v="3273" actId="14100"/>
          <ac:picMkLst>
            <pc:docMk/>
            <pc:sldMk cId="2505163815" sldId="280"/>
            <ac:picMk id="7" creationId="{18838D6C-89E0-4EF5-B071-FC3CA5BC8D32}"/>
          </ac:picMkLst>
        </pc:picChg>
      </pc:sldChg>
      <pc:sldChg chg="addSp delSp modSp new mod setBg addAnim delAnim modAnim">
        <pc:chgData name="Mateja Tomažinčič" userId="acd8c4e1a40e3279" providerId="LiveId" clId="{8407FBAF-DD4B-404A-A73A-2AF67DCB1DD5}" dt="2020-12-13T05:55:27.883" v="3637" actId="14100"/>
        <pc:sldMkLst>
          <pc:docMk/>
          <pc:sldMk cId="1459172532" sldId="281"/>
        </pc:sldMkLst>
        <pc:spChg chg="add mod">
          <ac:chgData name="Mateja Tomažinčič" userId="acd8c4e1a40e3279" providerId="LiveId" clId="{8407FBAF-DD4B-404A-A73A-2AF67DCB1DD5}" dt="2020-12-10T18:54:27.757" v="2383" actId="14100"/>
          <ac:spMkLst>
            <pc:docMk/>
            <pc:sldMk cId="1459172532" sldId="281"/>
            <ac:spMk id="3" creationId="{E8E21F96-EEBC-4731-BBD7-54470AC3E94F}"/>
          </ac:spMkLst>
        </pc:spChg>
        <pc:spChg chg="add mod">
          <ac:chgData name="Mateja Tomažinčič" userId="acd8c4e1a40e3279" providerId="LiveId" clId="{8407FBAF-DD4B-404A-A73A-2AF67DCB1DD5}" dt="2020-12-10T18:54:34.507" v="2385" actId="2711"/>
          <ac:spMkLst>
            <pc:docMk/>
            <pc:sldMk cId="1459172532" sldId="281"/>
            <ac:spMk id="10" creationId="{7BB9BE68-8551-4F01-8F6F-0857DFCD917D}"/>
          </ac:spMkLst>
        </pc:spChg>
        <pc:spChg chg="add mod">
          <ac:chgData name="Mateja Tomažinčič" userId="acd8c4e1a40e3279" providerId="LiveId" clId="{8407FBAF-DD4B-404A-A73A-2AF67DCB1DD5}" dt="2020-12-10T18:54:38.072" v="2386" actId="2711"/>
          <ac:spMkLst>
            <pc:docMk/>
            <pc:sldMk cId="1459172532" sldId="281"/>
            <ac:spMk id="11" creationId="{2A34BECA-1B45-4CD6-8225-F9721641A4FA}"/>
          </ac:spMkLst>
        </pc:spChg>
        <pc:spChg chg="add mod">
          <ac:chgData name="Mateja Tomažinčič" userId="acd8c4e1a40e3279" providerId="LiveId" clId="{8407FBAF-DD4B-404A-A73A-2AF67DCB1DD5}" dt="2020-12-10T18:54:57.151" v="2390" actId="1076"/>
          <ac:spMkLst>
            <pc:docMk/>
            <pc:sldMk cId="1459172532" sldId="281"/>
            <ac:spMk id="12" creationId="{63B09F07-03CE-407D-9FE5-47B19CEDF0F3}"/>
          </ac:spMkLst>
        </pc:spChg>
        <pc:spChg chg="add mod">
          <ac:chgData name="Mateja Tomažinčič" userId="acd8c4e1a40e3279" providerId="LiveId" clId="{8407FBAF-DD4B-404A-A73A-2AF67DCB1DD5}" dt="2020-12-10T18:54:59.136" v="2391" actId="14100"/>
          <ac:spMkLst>
            <pc:docMk/>
            <pc:sldMk cId="1459172532" sldId="281"/>
            <ac:spMk id="13" creationId="{68237689-5DC4-4BCB-A611-DB75B656E919}"/>
          </ac:spMkLst>
        </pc:spChg>
        <pc:spChg chg="add mod">
          <ac:chgData name="Mateja Tomažinčič" userId="acd8c4e1a40e3279" providerId="LiveId" clId="{8407FBAF-DD4B-404A-A73A-2AF67DCB1DD5}" dt="2020-12-10T18:54:51.569" v="2389" actId="2711"/>
          <ac:spMkLst>
            <pc:docMk/>
            <pc:sldMk cId="1459172532" sldId="281"/>
            <ac:spMk id="14" creationId="{B2BB8D99-DF93-463D-B55A-A11F7EF40EDB}"/>
          </ac:spMkLst>
        </pc:spChg>
        <pc:picChg chg="add mod">
          <ac:chgData name="Mateja Tomažinčič" userId="acd8c4e1a40e3279" providerId="LiveId" clId="{8407FBAF-DD4B-404A-A73A-2AF67DCB1DD5}" dt="2020-12-10T18:54:12.710" v="2378" actId="1076"/>
          <ac:picMkLst>
            <pc:docMk/>
            <pc:sldMk cId="1459172532" sldId="281"/>
            <ac:picMk id="2" creationId="{B9717F1F-A1F5-4BD6-8DC5-F9BB44E45D55}"/>
          </ac:picMkLst>
        </pc:picChg>
        <pc:picChg chg="add mod">
          <ac:chgData name="Mateja Tomažinčič" userId="acd8c4e1a40e3279" providerId="LiveId" clId="{8407FBAF-DD4B-404A-A73A-2AF67DCB1DD5}" dt="2020-12-13T05:55:27.883" v="3637" actId="14100"/>
          <ac:picMkLst>
            <pc:docMk/>
            <pc:sldMk cId="1459172532" sldId="281"/>
            <ac:picMk id="4" creationId="{D165219D-D6DB-484D-886A-D9859ADAE4DD}"/>
          </ac:picMkLst>
        </pc:picChg>
        <pc:picChg chg="add mod">
          <ac:chgData name="Mateja Tomažinčič" userId="acd8c4e1a40e3279" providerId="LiveId" clId="{8407FBAF-DD4B-404A-A73A-2AF67DCB1DD5}" dt="2020-12-13T05:55:23.629" v="3636" actId="14100"/>
          <ac:picMkLst>
            <pc:docMk/>
            <pc:sldMk cId="1459172532" sldId="281"/>
            <ac:picMk id="5" creationId="{D9F79302-9B34-4FF6-B1F8-52A3004F1D08}"/>
          </ac:picMkLst>
        </pc:picChg>
        <pc:picChg chg="add mod">
          <ac:chgData name="Mateja Tomažinčič" userId="acd8c4e1a40e3279" providerId="LiveId" clId="{8407FBAF-DD4B-404A-A73A-2AF67DCB1DD5}" dt="2020-12-13T05:55:17.919" v="3634" actId="14100"/>
          <ac:picMkLst>
            <pc:docMk/>
            <pc:sldMk cId="1459172532" sldId="281"/>
            <ac:picMk id="6" creationId="{5FB2049E-9F3C-491C-951B-51F67B45BF61}"/>
          </ac:picMkLst>
        </pc:picChg>
        <pc:picChg chg="add del mod">
          <ac:chgData name="Mateja Tomažinčič" userId="acd8c4e1a40e3279" providerId="LiveId" clId="{8407FBAF-DD4B-404A-A73A-2AF67DCB1DD5}" dt="2020-12-13T05:54:58.592" v="3628" actId="14100"/>
          <ac:picMkLst>
            <pc:docMk/>
            <pc:sldMk cId="1459172532" sldId="281"/>
            <ac:picMk id="7" creationId="{FAE23DB5-E335-4A5E-BA4F-8B4AC1126CF2}"/>
          </ac:picMkLst>
        </pc:picChg>
        <pc:picChg chg="add mod">
          <ac:chgData name="Mateja Tomažinčič" userId="acd8c4e1a40e3279" providerId="LiveId" clId="{8407FBAF-DD4B-404A-A73A-2AF67DCB1DD5}" dt="2020-12-13T05:55:12.091" v="3632" actId="1076"/>
          <ac:picMkLst>
            <pc:docMk/>
            <pc:sldMk cId="1459172532" sldId="281"/>
            <ac:picMk id="8" creationId="{418BF741-73D2-4AC3-8160-4600FE700C3C}"/>
          </ac:picMkLst>
        </pc:picChg>
        <pc:picChg chg="add mod">
          <ac:chgData name="Mateja Tomažinčič" userId="acd8c4e1a40e3279" providerId="LiveId" clId="{8407FBAF-DD4B-404A-A73A-2AF67DCB1DD5}" dt="2020-12-13T05:55:14.426" v="3633" actId="1076"/>
          <ac:picMkLst>
            <pc:docMk/>
            <pc:sldMk cId="1459172532" sldId="281"/>
            <ac:picMk id="9" creationId="{69BB0746-2685-44CD-A6A9-85BCAC05BC82}"/>
          </ac:picMkLst>
        </pc:picChg>
        <pc:picChg chg="add mod">
          <ac:chgData name="Mateja Tomažinčič" userId="acd8c4e1a40e3279" providerId="LiveId" clId="{8407FBAF-DD4B-404A-A73A-2AF67DCB1DD5}" dt="2020-12-10T18:50:05.312" v="2333" actId="1076"/>
          <ac:picMkLst>
            <pc:docMk/>
            <pc:sldMk cId="1459172532" sldId="281"/>
            <ac:picMk id="15" creationId="{629D9599-0563-49D2-A9C8-849B047929D1}"/>
          </ac:picMkLst>
        </pc:picChg>
        <pc:picChg chg="add mod">
          <ac:chgData name="Mateja Tomažinčič" userId="acd8c4e1a40e3279" providerId="LiveId" clId="{8407FBAF-DD4B-404A-A73A-2AF67DCB1DD5}" dt="2020-12-10T18:50:06.932" v="2334" actId="1076"/>
          <ac:picMkLst>
            <pc:docMk/>
            <pc:sldMk cId="1459172532" sldId="281"/>
            <ac:picMk id="16" creationId="{FE00DFE0-AFDF-41C8-8BE6-437288D3DEF2}"/>
          </ac:picMkLst>
        </pc:picChg>
        <pc:picChg chg="add mod">
          <ac:chgData name="Mateja Tomažinčič" userId="acd8c4e1a40e3279" providerId="LiveId" clId="{8407FBAF-DD4B-404A-A73A-2AF67DCB1DD5}" dt="2020-12-10T18:50:09.584" v="2335" actId="1076"/>
          <ac:picMkLst>
            <pc:docMk/>
            <pc:sldMk cId="1459172532" sldId="281"/>
            <ac:picMk id="17" creationId="{973B6550-2888-4747-9CDC-8623F50F033D}"/>
          </ac:picMkLst>
        </pc:picChg>
        <pc:picChg chg="add mod">
          <ac:chgData name="Mateja Tomažinčič" userId="acd8c4e1a40e3279" providerId="LiveId" clId="{8407FBAF-DD4B-404A-A73A-2AF67DCB1DD5}" dt="2020-12-10T18:50:11.815" v="2336" actId="1076"/>
          <ac:picMkLst>
            <pc:docMk/>
            <pc:sldMk cId="1459172532" sldId="281"/>
            <ac:picMk id="18" creationId="{C1504D29-74F1-48B2-86F7-39AB7A496724}"/>
          </ac:picMkLst>
        </pc:picChg>
        <pc:picChg chg="add mod">
          <ac:chgData name="Mateja Tomažinčič" userId="acd8c4e1a40e3279" providerId="LiveId" clId="{8407FBAF-DD4B-404A-A73A-2AF67DCB1DD5}" dt="2020-12-10T18:50:13.722" v="2337" actId="1076"/>
          <ac:picMkLst>
            <pc:docMk/>
            <pc:sldMk cId="1459172532" sldId="281"/>
            <ac:picMk id="19" creationId="{12D46AD4-17C3-44EA-A3E0-0EC36D6383DA}"/>
          </ac:picMkLst>
        </pc:picChg>
        <pc:picChg chg="add del mod">
          <ac:chgData name="Mateja Tomažinčič" userId="acd8c4e1a40e3279" providerId="LiveId" clId="{8407FBAF-DD4B-404A-A73A-2AF67DCB1DD5}" dt="2020-12-11T15:54:48.332" v="2903"/>
          <ac:picMkLst>
            <pc:docMk/>
            <pc:sldMk cId="1459172532" sldId="281"/>
            <ac:picMk id="20" creationId="{73178DE9-0B62-4DD4-9007-9ECDB26852EE}"/>
          </ac:picMkLst>
        </pc:picChg>
        <pc:picChg chg="add mod">
          <ac:chgData name="Mateja Tomažinčič" userId="acd8c4e1a40e3279" providerId="LiveId" clId="{8407FBAF-DD4B-404A-A73A-2AF67DCB1DD5}" dt="2020-12-11T15:53:31.374" v="2877"/>
          <ac:picMkLst>
            <pc:docMk/>
            <pc:sldMk cId="1459172532" sldId="281"/>
            <ac:picMk id="21" creationId="{9FD12431-A544-4273-AFC2-136170DC222D}"/>
          </ac:picMkLst>
        </pc:picChg>
      </pc:sldChg>
      <pc:sldChg chg="addSp delSp modSp new mod setBg modAnim">
        <pc:chgData name="Mateja Tomažinčič" userId="acd8c4e1a40e3279" providerId="LiveId" clId="{8407FBAF-DD4B-404A-A73A-2AF67DCB1DD5}" dt="2020-12-11T16:06:55.564" v="3085" actId="1076"/>
        <pc:sldMkLst>
          <pc:docMk/>
          <pc:sldMk cId="2673661064" sldId="282"/>
        </pc:sldMkLst>
        <pc:spChg chg="add mod">
          <ac:chgData name="Mateja Tomažinčič" userId="acd8c4e1a40e3279" providerId="LiveId" clId="{8407FBAF-DD4B-404A-A73A-2AF67DCB1DD5}" dt="2020-12-11T16:05:31.225" v="3054" actId="20577"/>
          <ac:spMkLst>
            <pc:docMk/>
            <pc:sldMk cId="2673661064" sldId="282"/>
            <ac:spMk id="3" creationId="{D0E5CBB0-9D11-4806-9DCD-2FD14906FE2A}"/>
          </ac:spMkLst>
        </pc:spChg>
        <pc:spChg chg="add mod">
          <ac:chgData name="Mateja Tomažinčič" userId="acd8c4e1a40e3279" providerId="LiveId" clId="{8407FBAF-DD4B-404A-A73A-2AF67DCB1DD5}" dt="2020-12-11T16:06:25.247" v="3080" actId="255"/>
          <ac:spMkLst>
            <pc:docMk/>
            <pc:sldMk cId="2673661064" sldId="282"/>
            <ac:spMk id="5" creationId="{08C22A1E-CCDE-419C-8749-B5B1AA773F67}"/>
          </ac:spMkLst>
        </pc:spChg>
        <pc:spChg chg="add del">
          <ac:chgData name="Mateja Tomažinčič" userId="acd8c4e1a40e3279" providerId="LiveId" clId="{8407FBAF-DD4B-404A-A73A-2AF67DCB1DD5}" dt="2020-12-10T18:00:06.197" v="1607" actId="21"/>
          <ac:spMkLst>
            <pc:docMk/>
            <pc:sldMk cId="2673661064" sldId="282"/>
            <ac:spMk id="7" creationId="{0C8E6164-149E-4E0A-829A-AD255A2F9589}"/>
          </ac:spMkLst>
        </pc:spChg>
        <pc:spChg chg="add mod">
          <ac:chgData name="Mateja Tomažinčič" userId="acd8c4e1a40e3279" providerId="LiveId" clId="{8407FBAF-DD4B-404A-A73A-2AF67DCB1DD5}" dt="2020-12-10T18:55:36.990" v="2398" actId="1076"/>
          <ac:spMkLst>
            <pc:docMk/>
            <pc:sldMk cId="2673661064" sldId="282"/>
            <ac:spMk id="8" creationId="{785BB52A-5F7C-4573-890F-91D1195D990F}"/>
          </ac:spMkLst>
        </pc:spChg>
        <pc:spChg chg="add mod">
          <ac:chgData name="Mateja Tomažinčič" userId="acd8c4e1a40e3279" providerId="LiveId" clId="{8407FBAF-DD4B-404A-A73A-2AF67DCB1DD5}" dt="2020-12-11T16:06:31.527" v="3081" actId="1076"/>
          <ac:spMkLst>
            <pc:docMk/>
            <pc:sldMk cId="2673661064" sldId="282"/>
            <ac:spMk id="9" creationId="{C4340428-FDEA-4E03-8788-832AF1F83A36}"/>
          </ac:spMkLst>
        </pc:spChg>
        <pc:spChg chg="add mod">
          <ac:chgData name="Mateja Tomažinčič" userId="acd8c4e1a40e3279" providerId="LiveId" clId="{8407FBAF-DD4B-404A-A73A-2AF67DCB1DD5}" dt="2020-12-11T16:06:55.564" v="3085" actId="1076"/>
          <ac:spMkLst>
            <pc:docMk/>
            <pc:sldMk cId="2673661064" sldId="282"/>
            <ac:spMk id="10" creationId="{E67B9A54-B305-4037-BC07-14CDF17362B8}"/>
          </ac:spMkLst>
        </pc:spChg>
        <pc:spChg chg="add mod">
          <ac:chgData name="Mateja Tomažinčič" userId="acd8c4e1a40e3279" providerId="LiveId" clId="{8407FBAF-DD4B-404A-A73A-2AF67DCB1DD5}" dt="2020-12-11T16:06:45.023" v="3084" actId="1076"/>
          <ac:spMkLst>
            <pc:docMk/>
            <pc:sldMk cId="2673661064" sldId="282"/>
            <ac:spMk id="11" creationId="{60099A19-99F4-4DEC-A287-72807FA01C39}"/>
          </ac:spMkLst>
        </pc:spChg>
        <pc:spChg chg="add mod">
          <ac:chgData name="Mateja Tomažinčič" userId="acd8c4e1a40e3279" providerId="LiveId" clId="{8407FBAF-DD4B-404A-A73A-2AF67DCB1DD5}" dt="2020-12-11T16:06:40.860" v="3083" actId="1076"/>
          <ac:spMkLst>
            <pc:docMk/>
            <pc:sldMk cId="2673661064" sldId="282"/>
            <ac:spMk id="12" creationId="{84EC4CC1-1F69-4860-885F-465474446695}"/>
          </ac:spMkLst>
        </pc:spChg>
        <pc:picChg chg="add mod">
          <ac:chgData name="Mateja Tomažinčič" userId="acd8c4e1a40e3279" providerId="LiveId" clId="{8407FBAF-DD4B-404A-A73A-2AF67DCB1DD5}" dt="2020-12-11T16:06:37.070" v="3082" actId="14100"/>
          <ac:picMkLst>
            <pc:docMk/>
            <pc:sldMk cId="2673661064" sldId="282"/>
            <ac:picMk id="4" creationId="{6A8F9E71-328B-41E9-B2D9-4672EA2C0678}"/>
          </ac:picMkLst>
        </pc:picChg>
      </pc:sldChg>
      <pc:sldChg chg="addSp modSp new mod setBg modAnim">
        <pc:chgData name="Mateja Tomažinčič" userId="acd8c4e1a40e3279" providerId="LiveId" clId="{8407FBAF-DD4B-404A-A73A-2AF67DCB1DD5}" dt="2020-12-12T05:43:49.184" v="3384" actId="1076"/>
        <pc:sldMkLst>
          <pc:docMk/>
          <pc:sldMk cId="3947975722" sldId="283"/>
        </pc:sldMkLst>
        <pc:spChg chg="add mod">
          <ac:chgData name="Mateja Tomažinčič" userId="acd8c4e1a40e3279" providerId="LiveId" clId="{8407FBAF-DD4B-404A-A73A-2AF67DCB1DD5}" dt="2020-12-12T05:43:19.972" v="3375" actId="14100"/>
          <ac:spMkLst>
            <pc:docMk/>
            <pc:sldMk cId="3947975722" sldId="283"/>
            <ac:spMk id="2" creationId="{3CF36DA0-6320-4713-8B85-1E12A583E63D}"/>
          </ac:spMkLst>
        </pc:spChg>
        <pc:spChg chg="add mod">
          <ac:chgData name="Mateja Tomažinčič" userId="acd8c4e1a40e3279" providerId="LiveId" clId="{8407FBAF-DD4B-404A-A73A-2AF67DCB1DD5}" dt="2020-12-12T05:43:33.060" v="3379" actId="1076"/>
          <ac:spMkLst>
            <pc:docMk/>
            <pc:sldMk cId="3947975722" sldId="283"/>
            <ac:spMk id="7" creationId="{B6DB9E51-D858-4B67-96B2-5B8B469B6BAD}"/>
          </ac:spMkLst>
        </pc:spChg>
        <pc:spChg chg="add mod">
          <ac:chgData name="Mateja Tomažinčič" userId="acd8c4e1a40e3279" providerId="LiveId" clId="{8407FBAF-DD4B-404A-A73A-2AF67DCB1DD5}" dt="2020-12-12T05:43:40.568" v="3381" actId="1076"/>
          <ac:spMkLst>
            <pc:docMk/>
            <pc:sldMk cId="3947975722" sldId="283"/>
            <ac:spMk id="8" creationId="{96B5069E-CFA5-43DE-85F2-D213B223A2B9}"/>
          </ac:spMkLst>
        </pc:spChg>
        <pc:spChg chg="add mod">
          <ac:chgData name="Mateja Tomažinčič" userId="acd8c4e1a40e3279" providerId="LiveId" clId="{8407FBAF-DD4B-404A-A73A-2AF67DCB1DD5}" dt="2020-12-12T05:43:49.184" v="3384" actId="1076"/>
          <ac:spMkLst>
            <pc:docMk/>
            <pc:sldMk cId="3947975722" sldId="283"/>
            <ac:spMk id="9" creationId="{4E85DC1C-5BC0-40FD-96BC-390A89DC2925}"/>
          </ac:spMkLst>
        </pc:spChg>
        <pc:picChg chg="add mod">
          <ac:chgData name="Mateja Tomažinčič" userId="acd8c4e1a40e3279" providerId="LiveId" clId="{8407FBAF-DD4B-404A-A73A-2AF67DCB1DD5}" dt="2020-12-12T05:43:35.636" v="3380" actId="1076"/>
          <ac:picMkLst>
            <pc:docMk/>
            <pc:sldMk cId="3947975722" sldId="283"/>
            <ac:picMk id="3" creationId="{69C072AC-04E8-4513-AA11-0D02A2B604B3}"/>
          </ac:picMkLst>
        </pc:picChg>
        <pc:picChg chg="add mod">
          <ac:chgData name="Mateja Tomažinčič" userId="acd8c4e1a40e3279" providerId="LiveId" clId="{8407FBAF-DD4B-404A-A73A-2AF67DCB1DD5}" dt="2020-12-12T05:43:22.076" v="3376" actId="1076"/>
          <ac:picMkLst>
            <pc:docMk/>
            <pc:sldMk cId="3947975722" sldId="283"/>
            <ac:picMk id="4" creationId="{901698BC-F181-43E4-8A16-2482C11690F5}"/>
          </ac:picMkLst>
        </pc:picChg>
        <pc:picChg chg="add mod">
          <ac:chgData name="Mateja Tomažinčič" userId="acd8c4e1a40e3279" providerId="LiveId" clId="{8407FBAF-DD4B-404A-A73A-2AF67DCB1DD5}" dt="2020-12-12T05:43:24.529" v="3377" actId="1076"/>
          <ac:picMkLst>
            <pc:docMk/>
            <pc:sldMk cId="3947975722" sldId="283"/>
            <ac:picMk id="5" creationId="{F94E0DB7-7882-4D51-BDBF-1625C761889B}"/>
          </ac:picMkLst>
        </pc:picChg>
        <pc:picChg chg="add mod">
          <ac:chgData name="Mateja Tomažinčič" userId="acd8c4e1a40e3279" providerId="LiveId" clId="{8407FBAF-DD4B-404A-A73A-2AF67DCB1DD5}" dt="2020-12-12T05:43:46.821" v="3383" actId="1076"/>
          <ac:picMkLst>
            <pc:docMk/>
            <pc:sldMk cId="3947975722" sldId="283"/>
            <ac:picMk id="6" creationId="{75BA0E60-CBD9-4163-B7F6-818BCB871EFD}"/>
          </ac:picMkLst>
        </pc:picChg>
      </pc:sldChg>
      <pc:sldChg chg="addSp modSp new mod setBg modAnim">
        <pc:chgData name="Mateja Tomažinčič" userId="acd8c4e1a40e3279" providerId="LiveId" clId="{8407FBAF-DD4B-404A-A73A-2AF67DCB1DD5}" dt="2020-12-10T18:13:08.047" v="1979" actId="1076"/>
        <pc:sldMkLst>
          <pc:docMk/>
          <pc:sldMk cId="1911879536" sldId="284"/>
        </pc:sldMkLst>
        <pc:spChg chg="add mod">
          <ac:chgData name="Mateja Tomažinčič" userId="acd8c4e1a40e3279" providerId="LiveId" clId="{8407FBAF-DD4B-404A-A73A-2AF67DCB1DD5}" dt="2020-12-10T18:12:44.998" v="1970" actId="20577"/>
          <ac:spMkLst>
            <pc:docMk/>
            <pc:sldMk cId="1911879536" sldId="284"/>
            <ac:spMk id="2" creationId="{0ABA43BE-55F2-4D99-BEF3-34EC0AD8D003}"/>
          </ac:spMkLst>
        </pc:spChg>
        <pc:spChg chg="add mod">
          <ac:chgData name="Mateja Tomažinčič" userId="acd8c4e1a40e3279" providerId="LiveId" clId="{8407FBAF-DD4B-404A-A73A-2AF67DCB1DD5}" dt="2020-12-10T18:12:57.042" v="1975" actId="403"/>
          <ac:spMkLst>
            <pc:docMk/>
            <pc:sldMk cId="1911879536" sldId="284"/>
            <ac:spMk id="3" creationId="{2F21584A-C46E-4D88-B7E6-038F6321A695}"/>
          </ac:spMkLst>
        </pc:spChg>
        <pc:spChg chg="add mod">
          <ac:chgData name="Mateja Tomažinčič" userId="acd8c4e1a40e3279" providerId="LiveId" clId="{8407FBAF-DD4B-404A-A73A-2AF67DCB1DD5}" dt="2020-12-10T18:12:49.400" v="1971" actId="1076"/>
          <ac:spMkLst>
            <pc:docMk/>
            <pc:sldMk cId="1911879536" sldId="284"/>
            <ac:spMk id="4" creationId="{A4945A6B-05E4-4168-828F-9C3572B2F429}"/>
          </ac:spMkLst>
        </pc:spChg>
        <pc:spChg chg="add mod">
          <ac:chgData name="Mateja Tomažinčič" userId="acd8c4e1a40e3279" providerId="LiveId" clId="{8407FBAF-DD4B-404A-A73A-2AF67DCB1DD5}" dt="2020-12-10T18:12:52.721" v="1972" actId="1076"/>
          <ac:spMkLst>
            <pc:docMk/>
            <pc:sldMk cId="1911879536" sldId="284"/>
            <ac:spMk id="5" creationId="{092EEFC7-8377-4DB8-8DDC-4518FB510D3B}"/>
          </ac:spMkLst>
        </pc:spChg>
        <pc:spChg chg="add mod">
          <ac:chgData name="Mateja Tomažinčič" userId="acd8c4e1a40e3279" providerId="LiveId" clId="{8407FBAF-DD4B-404A-A73A-2AF67DCB1DD5}" dt="2020-12-10T18:13:08.047" v="1979" actId="1076"/>
          <ac:spMkLst>
            <pc:docMk/>
            <pc:sldMk cId="1911879536" sldId="284"/>
            <ac:spMk id="6" creationId="{D60FDE7E-0D70-4EEC-AC95-E2502D82D961}"/>
          </ac:spMkLst>
        </pc:spChg>
        <pc:spChg chg="add mod">
          <ac:chgData name="Mateja Tomažinčič" userId="acd8c4e1a40e3279" providerId="LiveId" clId="{8407FBAF-DD4B-404A-A73A-2AF67DCB1DD5}" dt="2020-12-10T18:13:06.357" v="1978" actId="1076"/>
          <ac:spMkLst>
            <pc:docMk/>
            <pc:sldMk cId="1911879536" sldId="284"/>
            <ac:spMk id="7" creationId="{43C84D0B-CADA-4B18-AACD-35C09135F8EE}"/>
          </ac:spMkLst>
        </pc:spChg>
        <pc:spChg chg="add mod">
          <ac:chgData name="Mateja Tomažinčič" userId="acd8c4e1a40e3279" providerId="LiveId" clId="{8407FBAF-DD4B-404A-A73A-2AF67DCB1DD5}" dt="2020-12-10T18:13:03.811" v="1977" actId="1076"/>
          <ac:spMkLst>
            <pc:docMk/>
            <pc:sldMk cId="1911879536" sldId="284"/>
            <ac:spMk id="8" creationId="{3A319C20-D36B-4DB6-903E-1180A1DBB67C}"/>
          </ac:spMkLst>
        </pc:spChg>
        <pc:spChg chg="add mod">
          <ac:chgData name="Mateja Tomažinčič" userId="acd8c4e1a40e3279" providerId="LiveId" clId="{8407FBAF-DD4B-404A-A73A-2AF67DCB1DD5}" dt="2020-12-10T18:13:01.934" v="1976" actId="1076"/>
          <ac:spMkLst>
            <pc:docMk/>
            <pc:sldMk cId="1911879536" sldId="284"/>
            <ac:spMk id="9" creationId="{4E66AB56-9696-4390-85C0-2A356AB855C0}"/>
          </ac:spMkLst>
        </pc:spChg>
      </pc:sldChg>
      <pc:sldChg chg="addSp modSp new mod setBg modAnim">
        <pc:chgData name="Mateja Tomažinčič" userId="acd8c4e1a40e3279" providerId="LiveId" clId="{8407FBAF-DD4B-404A-A73A-2AF67DCB1DD5}" dt="2020-12-10T18:14:49.823" v="2001" actId="20577"/>
        <pc:sldMkLst>
          <pc:docMk/>
          <pc:sldMk cId="1690197513" sldId="285"/>
        </pc:sldMkLst>
        <pc:spChg chg="add mod">
          <ac:chgData name="Mateja Tomažinčič" userId="acd8c4e1a40e3279" providerId="LiveId" clId="{8407FBAF-DD4B-404A-A73A-2AF67DCB1DD5}" dt="2020-12-10T18:14:49.823" v="2001" actId="20577"/>
          <ac:spMkLst>
            <pc:docMk/>
            <pc:sldMk cId="1690197513" sldId="285"/>
            <ac:spMk id="2" creationId="{371DE30E-EE60-41E0-8345-ED4898EB648F}"/>
          </ac:spMkLst>
        </pc:spChg>
        <pc:picChg chg="add mod">
          <ac:chgData name="Mateja Tomažinčič" userId="acd8c4e1a40e3279" providerId="LiveId" clId="{8407FBAF-DD4B-404A-A73A-2AF67DCB1DD5}" dt="2020-12-10T18:14:30.797" v="1997" actId="1076"/>
          <ac:picMkLst>
            <pc:docMk/>
            <pc:sldMk cId="1690197513" sldId="285"/>
            <ac:picMk id="3" creationId="{B5E8EE2B-C822-41EC-BBA5-FEE3964E6719}"/>
          </ac:picMkLst>
        </pc:picChg>
        <pc:picChg chg="add mod">
          <ac:chgData name="Mateja Tomažinčič" userId="acd8c4e1a40e3279" providerId="LiveId" clId="{8407FBAF-DD4B-404A-A73A-2AF67DCB1DD5}" dt="2020-12-10T18:14:27.810" v="1996" actId="1076"/>
          <ac:picMkLst>
            <pc:docMk/>
            <pc:sldMk cId="1690197513" sldId="285"/>
            <ac:picMk id="4" creationId="{75ACF825-2B18-4BFB-AC25-5A7AAE865D3E}"/>
          </ac:picMkLst>
        </pc:picChg>
      </pc:sldChg>
      <pc:sldChg chg="addSp delSp modSp new mod setBg delAnim modAnim">
        <pc:chgData name="Mateja Tomažinčič" userId="acd8c4e1a40e3279" providerId="LiveId" clId="{8407FBAF-DD4B-404A-A73A-2AF67DCB1DD5}" dt="2020-12-13T05:54:40.481" v="3627" actId="1076"/>
        <pc:sldMkLst>
          <pc:docMk/>
          <pc:sldMk cId="4173110017" sldId="286"/>
        </pc:sldMkLst>
        <pc:spChg chg="add mod">
          <ac:chgData name="Mateja Tomažinčič" userId="acd8c4e1a40e3279" providerId="LiveId" clId="{8407FBAF-DD4B-404A-A73A-2AF67DCB1DD5}" dt="2020-12-13T05:54:32.750" v="3626" actId="1076"/>
          <ac:spMkLst>
            <pc:docMk/>
            <pc:sldMk cId="4173110017" sldId="286"/>
            <ac:spMk id="2" creationId="{6077EB3E-5E19-4D11-8587-4315E8C55044}"/>
          </ac:spMkLst>
        </pc:spChg>
        <pc:picChg chg="add del mod">
          <ac:chgData name="Mateja Tomažinčič" userId="acd8c4e1a40e3279" providerId="LiveId" clId="{8407FBAF-DD4B-404A-A73A-2AF67DCB1DD5}" dt="2020-12-12T06:48:04.997" v="3452" actId="21"/>
          <ac:picMkLst>
            <pc:docMk/>
            <pc:sldMk cId="4173110017" sldId="286"/>
            <ac:picMk id="3" creationId="{A320C9C8-EA9D-4538-9F68-849F1E686A6D}"/>
          </ac:picMkLst>
        </pc:picChg>
        <pc:picChg chg="add mod">
          <ac:chgData name="Mateja Tomažinčič" userId="acd8c4e1a40e3279" providerId="LiveId" clId="{8407FBAF-DD4B-404A-A73A-2AF67DCB1DD5}" dt="2020-12-13T05:54:40.481" v="3627" actId="1076"/>
          <ac:picMkLst>
            <pc:docMk/>
            <pc:sldMk cId="4173110017" sldId="286"/>
            <ac:picMk id="4" creationId="{D68A7E62-92A2-4497-89E1-C66ACA83BB90}"/>
          </ac:picMkLst>
        </pc:picChg>
      </pc:sldChg>
      <pc:sldChg chg="addSp modSp new del mod setBg">
        <pc:chgData name="Mateja Tomažinčič" userId="acd8c4e1a40e3279" providerId="LiveId" clId="{8407FBAF-DD4B-404A-A73A-2AF67DCB1DD5}" dt="2020-12-10T18:42:29.044" v="2283" actId="2696"/>
        <pc:sldMkLst>
          <pc:docMk/>
          <pc:sldMk cId="1648564660" sldId="287"/>
        </pc:sldMkLst>
        <pc:spChg chg="add mod">
          <ac:chgData name="Mateja Tomažinčič" userId="acd8c4e1a40e3279" providerId="LiveId" clId="{8407FBAF-DD4B-404A-A73A-2AF67DCB1DD5}" dt="2020-12-10T18:19:11.531" v="2070" actId="2711"/>
          <ac:spMkLst>
            <pc:docMk/>
            <pc:sldMk cId="1648564660" sldId="287"/>
            <ac:spMk id="2" creationId="{FF9AD79B-60DF-4BF9-8507-C46D4C1320DB}"/>
          </ac:spMkLst>
        </pc:spChg>
        <pc:spChg chg="add mod">
          <ac:chgData name="Mateja Tomažinčič" userId="acd8c4e1a40e3279" providerId="LiveId" clId="{8407FBAF-DD4B-404A-A73A-2AF67DCB1DD5}" dt="2020-12-10T18:19:16.463" v="2071" actId="2711"/>
          <ac:spMkLst>
            <pc:docMk/>
            <pc:sldMk cId="1648564660" sldId="287"/>
            <ac:spMk id="4" creationId="{E7D2A1DB-8A82-4D95-ADA7-5D4F733B5319}"/>
          </ac:spMkLst>
        </pc:spChg>
        <pc:spChg chg="add mod">
          <ac:chgData name="Mateja Tomažinčič" userId="acd8c4e1a40e3279" providerId="LiveId" clId="{8407FBAF-DD4B-404A-A73A-2AF67DCB1DD5}" dt="2020-12-10T18:23:01.088" v="2115" actId="20577"/>
          <ac:spMkLst>
            <pc:docMk/>
            <pc:sldMk cId="1648564660" sldId="287"/>
            <ac:spMk id="8" creationId="{668D522B-537E-4929-88B0-40F29B198E86}"/>
          </ac:spMkLst>
        </pc:spChg>
        <pc:spChg chg="add mod">
          <ac:chgData name="Mateja Tomažinčič" userId="acd8c4e1a40e3279" providerId="LiveId" clId="{8407FBAF-DD4B-404A-A73A-2AF67DCB1DD5}" dt="2020-12-10T18:23:38.790" v="2154" actId="1076"/>
          <ac:spMkLst>
            <pc:docMk/>
            <pc:sldMk cId="1648564660" sldId="287"/>
            <ac:spMk id="9" creationId="{374B13D3-BF9B-4DD3-BBBD-C8CF079B39B4}"/>
          </ac:spMkLst>
        </pc:spChg>
        <pc:spChg chg="add mod">
          <ac:chgData name="Mateja Tomažinčič" userId="acd8c4e1a40e3279" providerId="LiveId" clId="{8407FBAF-DD4B-404A-A73A-2AF67DCB1DD5}" dt="2020-12-10T18:24:10.143" v="2191" actId="20577"/>
          <ac:spMkLst>
            <pc:docMk/>
            <pc:sldMk cId="1648564660" sldId="287"/>
            <ac:spMk id="10" creationId="{D07A649F-FCAB-418E-A719-CCCF15188BFE}"/>
          </ac:spMkLst>
        </pc:spChg>
        <pc:picChg chg="add mod">
          <ac:chgData name="Mateja Tomažinčič" userId="acd8c4e1a40e3279" providerId="LiveId" clId="{8407FBAF-DD4B-404A-A73A-2AF67DCB1DD5}" dt="2020-12-10T18:19:26.512" v="2072"/>
          <ac:picMkLst>
            <pc:docMk/>
            <pc:sldMk cId="1648564660" sldId="287"/>
            <ac:picMk id="5" creationId="{6A59887D-5E5F-40A8-948D-530849E29F70}"/>
          </ac:picMkLst>
        </pc:picChg>
        <pc:picChg chg="add mod">
          <ac:chgData name="Mateja Tomažinčič" userId="acd8c4e1a40e3279" providerId="LiveId" clId="{8407FBAF-DD4B-404A-A73A-2AF67DCB1DD5}" dt="2020-12-10T18:23:35.413" v="2153" actId="1076"/>
          <ac:picMkLst>
            <pc:docMk/>
            <pc:sldMk cId="1648564660" sldId="287"/>
            <ac:picMk id="6" creationId="{3227EDFB-E88C-4C59-913E-80D48B4158A9}"/>
          </ac:picMkLst>
        </pc:picChg>
        <pc:picChg chg="add mod">
          <ac:chgData name="Mateja Tomažinčič" userId="acd8c4e1a40e3279" providerId="LiveId" clId="{8407FBAF-DD4B-404A-A73A-2AF67DCB1DD5}" dt="2020-12-10T18:20:11.076" v="2076" actId="1076"/>
          <ac:picMkLst>
            <pc:docMk/>
            <pc:sldMk cId="1648564660" sldId="287"/>
            <ac:picMk id="7" creationId="{8621D140-874F-4E97-8582-B2705EA33069}"/>
          </ac:picMkLst>
        </pc:picChg>
      </pc:sldChg>
      <pc:sldChg chg="addSp modSp new mod setBg modAnim">
        <pc:chgData name="Mateja Tomažinčič" userId="acd8c4e1a40e3279" providerId="LiveId" clId="{8407FBAF-DD4B-404A-A73A-2AF67DCB1DD5}" dt="2020-12-12T13:09:55.021" v="3524" actId="1076"/>
        <pc:sldMkLst>
          <pc:docMk/>
          <pc:sldMk cId="653643296" sldId="288"/>
        </pc:sldMkLst>
        <pc:spChg chg="add mod">
          <ac:chgData name="Mateja Tomažinčič" userId="acd8c4e1a40e3279" providerId="LiveId" clId="{8407FBAF-DD4B-404A-A73A-2AF67DCB1DD5}" dt="2020-12-10T18:52:53.604" v="2364" actId="2711"/>
          <ac:spMkLst>
            <pc:docMk/>
            <pc:sldMk cId="653643296" sldId="288"/>
            <ac:spMk id="2" creationId="{F462F48D-D427-4DC0-83A7-8FFE7A9FF5B0}"/>
          </ac:spMkLst>
        </pc:spChg>
        <pc:spChg chg="add mod">
          <ac:chgData name="Mateja Tomažinčič" userId="acd8c4e1a40e3279" providerId="LiveId" clId="{8407FBAF-DD4B-404A-A73A-2AF67DCB1DD5}" dt="2020-12-11T15:58:29.862" v="2922" actId="20577"/>
          <ac:spMkLst>
            <pc:docMk/>
            <pc:sldMk cId="653643296" sldId="288"/>
            <ac:spMk id="3" creationId="{D9D1BE43-2294-4413-B487-AD0FA856171D}"/>
          </ac:spMkLst>
        </pc:spChg>
        <pc:spChg chg="add mod">
          <ac:chgData name="Mateja Tomažinčič" userId="acd8c4e1a40e3279" providerId="LiveId" clId="{8407FBAF-DD4B-404A-A73A-2AF67DCB1DD5}" dt="2020-12-12T07:58:32.836" v="3464" actId="207"/>
          <ac:spMkLst>
            <pc:docMk/>
            <pc:sldMk cId="653643296" sldId="288"/>
            <ac:spMk id="5" creationId="{3A5D0194-6287-4B4F-8D73-1D575156F3CB}"/>
          </ac:spMkLst>
        </pc:spChg>
        <pc:spChg chg="add mod">
          <ac:chgData name="Mateja Tomažinčič" userId="acd8c4e1a40e3279" providerId="LiveId" clId="{8407FBAF-DD4B-404A-A73A-2AF67DCB1DD5}" dt="2020-12-12T07:58:42.686" v="3468" actId="207"/>
          <ac:spMkLst>
            <pc:docMk/>
            <pc:sldMk cId="653643296" sldId="288"/>
            <ac:spMk id="7" creationId="{58DCAAFD-F542-42F1-93DE-B3DCE7DE64B5}"/>
          </ac:spMkLst>
        </pc:spChg>
        <pc:spChg chg="add mod">
          <ac:chgData name="Mateja Tomažinčič" userId="acd8c4e1a40e3279" providerId="LiveId" clId="{8407FBAF-DD4B-404A-A73A-2AF67DCB1DD5}" dt="2020-12-12T07:58:38.412" v="3466" actId="207"/>
          <ac:spMkLst>
            <pc:docMk/>
            <pc:sldMk cId="653643296" sldId="288"/>
            <ac:spMk id="9" creationId="{33EEED84-F454-4994-B91D-D6ABC32E7568}"/>
          </ac:spMkLst>
        </pc:spChg>
        <pc:spChg chg="add mod">
          <ac:chgData name="Mateja Tomažinčič" userId="acd8c4e1a40e3279" providerId="LiveId" clId="{8407FBAF-DD4B-404A-A73A-2AF67DCB1DD5}" dt="2020-12-10T18:53:10.146" v="2368" actId="2711"/>
          <ac:spMkLst>
            <pc:docMk/>
            <pc:sldMk cId="653643296" sldId="288"/>
            <ac:spMk id="11" creationId="{C89A28BA-2FBA-4DF2-B16B-19D6A2B368A6}"/>
          </ac:spMkLst>
        </pc:spChg>
        <pc:spChg chg="add mod">
          <ac:chgData name="Mateja Tomažinčič" userId="acd8c4e1a40e3279" providerId="LiveId" clId="{8407FBAF-DD4B-404A-A73A-2AF67DCB1DD5}" dt="2020-12-12T13:09:55.021" v="3524" actId="1076"/>
          <ac:spMkLst>
            <pc:docMk/>
            <pc:sldMk cId="653643296" sldId="288"/>
            <ac:spMk id="12" creationId="{1656E997-619D-4010-901B-4114A1F03D67}"/>
          </ac:spMkLst>
        </pc:spChg>
        <pc:picChg chg="add mod">
          <ac:chgData name="Mateja Tomažinčič" userId="acd8c4e1a40e3279" providerId="LiveId" clId="{8407FBAF-DD4B-404A-A73A-2AF67DCB1DD5}" dt="2020-12-11T15:58:33.452" v="2923" actId="1076"/>
          <ac:picMkLst>
            <pc:docMk/>
            <pc:sldMk cId="653643296" sldId="288"/>
            <ac:picMk id="4" creationId="{A552DAF0-CCB9-4E1F-A54C-74E70292A541}"/>
          </ac:picMkLst>
        </pc:picChg>
        <pc:picChg chg="add mod">
          <ac:chgData name="Mateja Tomažinčič" userId="acd8c4e1a40e3279" providerId="LiveId" clId="{8407FBAF-DD4B-404A-A73A-2AF67DCB1DD5}" dt="2020-12-11T15:58:48.660" v="2927" actId="1076"/>
          <ac:picMkLst>
            <pc:docMk/>
            <pc:sldMk cId="653643296" sldId="288"/>
            <ac:picMk id="6" creationId="{503AED31-7D78-4844-854E-B4599972B1B7}"/>
          </ac:picMkLst>
        </pc:picChg>
        <pc:picChg chg="add mod">
          <ac:chgData name="Mateja Tomažinčič" userId="acd8c4e1a40e3279" providerId="LiveId" clId="{8407FBAF-DD4B-404A-A73A-2AF67DCB1DD5}" dt="2020-12-11T15:58:45.985" v="2926" actId="1076"/>
          <ac:picMkLst>
            <pc:docMk/>
            <pc:sldMk cId="653643296" sldId="288"/>
            <ac:picMk id="8" creationId="{2B65E181-FE21-4583-86D7-1DB90E70BCB5}"/>
          </ac:picMkLst>
        </pc:picChg>
      </pc:sldChg>
      <pc:sldChg chg="addSp modSp new del mod setBg">
        <pc:chgData name="Mateja Tomažinčič" userId="acd8c4e1a40e3279" providerId="LiveId" clId="{8407FBAF-DD4B-404A-A73A-2AF67DCB1DD5}" dt="2020-12-11T06:49:38.913" v="2847" actId="2696"/>
        <pc:sldMkLst>
          <pc:docMk/>
          <pc:sldMk cId="3075397767" sldId="289"/>
        </pc:sldMkLst>
        <pc:spChg chg="mod">
          <ac:chgData name="Mateja Tomažinčič" userId="acd8c4e1a40e3279" providerId="LiveId" clId="{8407FBAF-DD4B-404A-A73A-2AF67DCB1DD5}" dt="2020-12-11T06:48:18.833" v="2681" actId="20578"/>
          <ac:spMkLst>
            <pc:docMk/>
            <pc:sldMk cId="3075397767" sldId="289"/>
            <ac:spMk id="2" creationId="{014116D2-C4F4-4B00-B222-5277C1B0920E}"/>
          </ac:spMkLst>
        </pc:spChg>
        <pc:spChg chg="add mod">
          <ac:chgData name="Mateja Tomažinčič" userId="acd8c4e1a40e3279" providerId="LiveId" clId="{8407FBAF-DD4B-404A-A73A-2AF67DCB1DD5}" dt="2020-12-11T06:48:18.833" v="2681" actId="20578"/>
          <ac:spMkLst>
            <pc:docMk/>
            <pc:sldMk cId="3075397767" sldId="289"/>
            <ac:spMk id="4" creationId="{31EDDABA-629E-4FB6-BE1F-ADBC6B6025AE}"/>
          </ac:spMkLst>
        </pc:spChg>
      </pc:sldChg>
      <pc:sldChg chg="addSp delSp modSp new del mod setBg">
        <pc:chgData name="Mateja Tomažinčič" userId="acd8c4e1a40e3279" providerId="LiveId" clId="{8407FBAF-DD4B-404A-A73A-2AF67DCB1DD5}" dt="2020-12-12T05:28:26.087" v="3315" actId="2696"/>
        <pc:sldMkLst>
          <pc:docMk/>
          <pc:sldMk cId="1305569092" sldId="290"/>
        </pc:sldMkLst>
        <pc:spChg chg="add mod">
          <ac:chgData name="Mateja Tomažinčič" userId="acd8c4e1a40e3279" providerId="LiveId" clId="{8407FBAF-DD4B-404A-A73A-2AF67DCB1DD5}" dt="2020-12-11T19:48:47.083" v="3245" actId="113"/>
          <ac:spMkLst>
            <pc:docMk/>
            <pc:sldMk cId="1305569092" sldId="290"/>
            <ac:spMk id="2" creationId="{C79AD0A6-65DD-461D-BFCC-C4615762EEBE}"/>
          </ac:spMkLst>
        </pc:spChg>
        <pc:spChg chg="add del mod">
          <ac:chgData name="Mateja Tomažinčič" userId="acd8c4e1a40e3279" providerId="LiveId" clId="{8407FBAF-DD4B-404A-A73A-2AF67DCB1DD5}" dt="2020-12-11T16:20:16.283" v="3219" actId="767"/>
          <ac:spMkLst>
            <pc:docMk/>
            <pc:sldMk cId="1305569092" sldId="290"/>
            <ac:spMk id="4" creationId="{5D7F03CB-CA02-4BFF-B062-EC2AE5CCAEA8}"/>
          </ac:spMkLst>
        </pc:spChg>
        <pc:spChg chg="add del">
          <ac:chgData name="Mateja Tomažinčič" userId="acd8c4e1a40e3279" providerId="LiveId" clId="{8407FBAF-DD4B-404A-A73A-2AF67DCB1DD5}" dt="2020-12-11T16:20:15.045" v="3217" actId="11529"/>
          <ac:spMkLst>
            <pc:docMk/>
            <pc:sldMk cId="1305569092" sldId="290"/>
            <ac:spMk id="5" creationId="{2C731861-804B-4387-9112-EDFF6FB74946}"/>
          </ac:spMkLst>
        </pc:spChg>
        <pc:picChg chg="add mod">
          <ac:chgData name="Mateja Tomažinčič" userId="acd8c4e1a40e3279" providerId="LiveId" clId="{8407FBAF-DD4B-404A-A73A-2AF67DCB1DD5}" dt="2020-12-11T19:49:56.118" v="3246" actId="1076"/>
          <ac:picMkLst>
            <pc:docMk/>
            <pc:sldMk cId="1305569092" sldId="290"/>
            <ac:picMk id="3" creationId="{4BBAC1C8-5589-415C-B3AE-AF95C3F08FD0}"/>
          </ac:picMkLst>
        </pc:picChg>
      </pc:sldChg>
      <pc:sldChg chg="addSp delSp modSp new del mod setBg">
        <pc:chgData name="Mateja Tomažinčič" userId="acd8c4e1a40e3279" providerId="LiveId" clId="{8407FBAF-DD4B-404A-A73A-2AF67DCB1DD5}" dt="2020-12-12T05:39:11.150" v="3322" actId="2696"/>
        <pc:sldMkLst>
          <pc:docMk/>
          <pc:sldMk cId="2792160231" sldId="291"/>
        </pc:sldMkLst>
        <pc:spChg chg="add del mod">
          <ac:chgData name="Mateja Tomažinčič" userId="acd8c4e1a40e3279" providerId="LiveId" clId="{8407FBAF-DD4B-404A-A73A-2AF67DCB1DD5}" dt="2020-12-11T19:51:50.962" v="3251"/>
          <ac:spMkLst>
            <pc:docMk/>
            <pc:sldMk cId="2792160231" sldId="291"/>
            <ac:spMk id="2" creationId="{FC5B7A8C-502E-47C0-986E-28B7A91AE570}"/>
          </ac:spMkLst>
        </pc:spChg>
        <pc:spChg chg="add mod">
          <ac:chgData name="Mateja Tomažinčič" userId="acd8c4e1a40e3279" providerId="LiveId" clId="{8407FBAF-DD4B-404A-A73A-2AF67DCB1DD5}" dt="2020-12-12T05:21:45.299" v="3293" actId="404"/>
          <ac:spMkLst>
            <pc:docMk/>
            <pc:sldMk cId="2792160231" sldId="291"/>
            <ac:spMk id="3" creationId="{36AF026B-631B-4072-B6DB-6E0115B41E5E}"/>
          </ac:spMkLst>
        </pc:spChg>
      </pc:sldChg>
      <pc:sldChg chg="addSp delSp modSp add mod ord">
        <pc:chgData name="Mateja Tomažinčič" userId="acd8c4e1a40e3279" providerId="LiveId" clId="{8407FBAF-DD4B-404A-A73A-2AF67DCB1DD5}" dt="2020-12-12T23:26:31.629" v="3606" actId="1076"/>
        <pc:sldMkLst>
          <pc:docMk/>
          <pc:sldMk cId="0" sldId="292"/>
        </pc:sldMkLst>
        <pc:spChg chg="add del mod">
          <ac:chgData name="Mateja Tomažinčič" userId="acd8c4e1a40e3279" providerId="LiveId" clId="{8407FBAF-DD4B-404A-A73A-2AF67DCB1DD5}" dt="2020-12-12T23:25:43.958" v="3600"/>
          <ac:spMkLst>
            <pc:docMk/>
            <pc:sldMk cId="0" sldId="292"/>
            <ac:spMk id="2" creationId="{4E5A1235-2E0F-44AE-AACF-E4D3770E8AB8}"/>
          </ac:spMkLst>
        </pc:spChg>
        <pc:spChg chg="add mod">
          <ac:chgData name="Mateja Tomažinčič" userId="acd8c4e1a40e3279" providerId="LiveId" clId="{8407FBAF-DD4B-404A-A73A-2AF67DCB1DD5}" dt="2020-12-12T23:26:31.629" v="3606" actId="1076"/>
          <ac:spMkLst>
            <pc:docMk/>
            <pc:sldMk cId="0" sldId="292"/>
            <ac:spMk id="3" creationId="{0345BF6E-EFFD-41E4-940E-B1DA735D18DF}"/>
          </ac:spMkLst>
        </pc:spChg>
        <pc:spChg chg="mod">
          <ac:chgData name="Mateja Tomažinčič" userId="acd8c4e1a40e3279" providerId="LiveId" clId="{8407FBAF-DD4B-404A-A73A-2AF67DCB1DD5}" dt="2020-12-12T07:54:53.038" v="3462" actId="1076"/>
          <ac:spMkLst>
            <pc:docMk/>
            <pc:sldMk cId="0" sldId="292"/>
            <ac:spMk id="2070" creationId="{00000000-0000-0000-0000-000000000000}"/>
          </ac:spMkLst>
        </pc:spChg>
        <pc:picChg chg="add mod">
          <ac:chgData name="Mateja Tomažinčič" userId="acd8c4e1a40e3279" providerId="LiveId" clId="{8407FBAF-DD4B-404A-A73A-2AF67DCB1DD5}" dt="2020-12-12T23:25:43.958" v="3598"/>
          <ac:picMkLst>
            <pc:docMk/>
            <pc:sldMk cId="0" sldId="292"/>
            <ac:picMk id="4" creationId="{889585F3-999E-44C3-BAF7-BE552B48E0FC}"/>
          </ac:picMkLst>
        </pc:picChg>
      </pc:sldChg>
      <pc:sldChg chg="addSp modSp new del mod ord">
        <pc:chgData name="Mateja Tomažinčič" userId="acd8c4e1a40e3279" providerId="LiveId" clId="{8407FBAF-DD4B-404A-A73A-2AF67DCB1DD5}" dt="2020-12-12T05:27:38.011" v="3314" actId="2696"/>
        <pc:sldMkLst>
          <pc:docMk/>
          <pc:sldMk cId="1592863116" sldId="292"/>
        </pc:sldMkLst>
        <pc:spChg chg="mod">
          <ac:chgData name="Mateja Tomažinčič" userId="acd8c4e1a40e3279" providerId="LiveId" clId="{8407FBAF-DD4B-404A-A73A-2AF67DCB1DD5}" dt="2020-12-12T05:22:39.800" v="3312" actId="403"/>
          <ac:spMkLst>
            <pc:docMk/>
            <pc:sldMk cId="1592863116" sldId="292"/>
            <ac:spMk id="2" creationId="{73FBD4BD-4599-485F-8010-A45335BA7A2B}"/>
          </ac:spMkLst>
        </pc:spChg>
        <pc:spChg chg="add mod">
          <ac:chgData name="Mateja Tomažinčič" userId="acd8c4e1a40e3279" providerId="LiveId" clId="{8407FBAF-DD4B-404A-A73A-2AF67DCB1DD5}" dt="2020-12-12T05:22:46.704" v="3313" actId="1076"/>
          <ac:spMkLst>
            <pc:docMk/>
            <pc:sldMk cId="1592863116" sldId="292"/>
            <ac:spMk id="3" creationId="{A6289A48-5B39-495C-9CA7-77F8342C7633}"/>
          </ac:spMkLst>
        </pc:spChg>
      </pc:sldChg>
      <pc:sldChg chg="modSp add del mod modAnim">
        <pc:chgData name="Mateja Tomažinčič" userId="acd8c4e1a40e3279" providerId="LiveId" clId="{8407FBAF-DD4B-404A-A73A-2AF67DCB1DD5}" dt="2020-12-12T05:52:33.555" v="3449" actId="2696"/>
        <pc:sldMkLst>
          <pc:docMk/>
          <pc:sldMk cId="3527163019" sldId="293"/>
        </pc:sldMkLst>
        <pc:spChg chg="mod">
          <ac:chgData name="Mateja Tomažinčič" userId="acd8c4e1a40e3279" providerId="LiveId" clId="{8407FBAF-DD4B-404A-A73A-2AF67DCB1DD5}" dt="2020-12-12T05:51:42.915" v="3448" actId="27636"/>
          <ac:spMkLst>
            <pc:docMk/>
            <pc:sldMk cId="3527163019" sldId="293"/>
            <ac:spMk id="2070" creationId="{00000000-0000-0000-0000-000000000000}"/>
          </ac:spMkLst>
        </pc:spChg>
      </pc:sldChg>
      <pc:sldChg chg="modSp add del">
        <pc:chgData name="Mateja Tomažinčič" userId="acd8c4e1a40e3279" providerId="LiveId" clId="{8407FBAF-DD4B-404A-A73A-2AF67DCB1DD5}" dt="2020-12-12T05:48:08.658" v="3394" actId="2696"/>
        <pc:sldMkLst>
          <pc:docMk/>
          <pc:sldMk cId="4182716373" sldId="293"/>
        </pc:sldMkLst>
        <pc:spChg chg="mod">
          <ac:chgData name="Mateja Tomažinčič" userId="acd8c4e1a40e3279" providerId="LiveId" clId="{8407FBAF-DD4B-404A-A73A-2AF67DCB1DD5}" dt="2020-12-12T05:47:54.812" v="3393" actId="20577"/>
          <ac:spMkLst>
            <pc:docMk/>
            <pc:sldMk cId="4182716373" sldId="293"/>
            <ac:spMk id="2070" creationId="{00000000-0000-0000-0000-000000000000}"/>
          </ac:spMkLst>
        </pc:spChg>
      </pc:sldChg>
      <pc:sldMasterChg chg="del delSldLayout">
        <pc:chgData name="Mateja Tomažinčič" userId="acd8c4e1a40e3279" providerId="LiveId" clId="{8407FBAF-DD4B-404A-A73A-2AF67DCB1DD5}" dt="2020-12-10T17:00:23.940" v="1445" actId="2696"/>
        <pc:sldMasterMkLst>
          <pc:docMk/>
          <pc:sldMasterMk cId="3885736778" sldId="2147483672"/>
        </pc:sldMasterMkLst>
        <pc:sldLayoutChg chg="del">
          <pc:chgData name="Mateja Tomažinčič" userId="acd8c4e1a40e3279" providerId="LiveId" clId="{8407FBAF-DD4B-404A-A73A-2AF67DCB1DD5}" dt="2020-12-10T17:00:23.940" v="1445" actId="2696"/>
          <pc:sldLayoutMkLst>
            <pc:docMk/>
            <pc:sldMasterMk cId="3885736778" sldId="2147483672"/>
            <pc:sldLayoutMk cId="182320245" sldId="2147483673"/>
          </pc:sldLayoutMkLst>
        </pc:sldLayoutChg>
        <pc:sldLayoutChg chg="del">
          <pc:chgData name="Mateja Tomažinčič" userId="acd8c4e1a40e3279" providerId="LiveId" clId="{8407FBAF-DD4B-404A-A73A-2AF67DCB1DD5}" dt="2020-12-10T17:00:23.940" v="1445" actId="2696"/>
          <pc:sldLayoutMkLst>
            <pc:docMk/>
            <pc:sldMasterMk cId="3885736778" sldId="2147483672"/>
            <pc:sldLayoutMk cId="720888203" sldId="2147483674"/>
          </pc:sldLayoutMkLst>
        </pc:sldLayoutChg>
        <pc:sldLayoutChg chg="del">
          <pc:chgData name="Mateja Tomažinčič" userId="acd8c4e1a40e3279" providerId="LiveId" clId="{8407FBAF-DD4B-404A-A73A-2AF67DCB1DD5}" dt="2020-12-10T17:00:23.940" v="1445" actId="2696"/>
          <pc:sldLayoutMkLst>
            <pc:docMk/>
            <pc:sldMasterMk cId="3885736778" sldId="2147483672"/>
            <pc:sldLayoutMk cId="3483904835" sldId="2147483675"/>
          </pc:sldLayoutMkLst>
        </pc:sldLayoutChg>
        <pc:sldLayoutChg chg="del">
          <pc:chgData name="Mateja Tomažinčič" userId="acd8c4e1a40e3279" providerId="LiveId" clId="{8407FBAF-DD4B-404A-A73A-2AF67DCB1DD5}" dt="2020-12-10T17:00:23.940" v="1445" actId="2696"/>
          <pc:sldLayoutMkLst>
            <pc:docMk/>
            <pc:sldMasterMk cId="3885736778" sldId="2147483672"/>
            <pc:sldLayoutMk cId="904582250" sldId="2147483676"/>
          </pc:sldLayoutMkLst>
        </pc:sldLayoutChg>
        <pc:sldLayoutChg chg="del">
          <pc:chgData name="Mateja Tomažinčič" userId="acd8c4e1a40e3279" providerId="LiveId" clId="{8407FBAF-DD4B-404A-A73A-2AF67DCB1DD5}" dt="2020-12-10T17:00:23.940" v="1445" actId="2696"/>
          <pc:sldLayoutMkLst>
            <pc:docMk/>
            <pc:sldMasterMk cId="3885736778" sldId="2147483672"/>
            <pc:sldLayoutMk cId="633310910" sldId="2147483677"/>
          </pc:sldLayoutMkLst>
        </pc:sldLayoutChg>
        <pc:sldLayoutChg chg="del">
          <pc:chgData name="Mateja Tomažinčič" userId="acd8c4e1a40e3279" providerId="LiveId" clId="{8407FBAF-DD4B-404A-A73A-2AF67DCB1DD5}" dt="2020-12-10T17:00:23.940" v="1445" actId="2696"/>
          <pc:sldLayoutMkLst>
            <pc:docMk/>
            <pc:sldMasterMk cId="3885736778" sldId="2147483672"/>
            <pc:sldLayoutMk cId="1519155036" sldId="2147483678"/>
          </pc:sldLayoutMkLst>
        </pc:sldLayoutChg>
        <pc:sldLayoutChg chg="del">
          <pc:chgData name="Mateja Tomažinčič" userId="acd8c4e1a40e3279" providerId="LiveId" clId="{8407FBAF-DD4B-404A-A73A-2AF67DCB1DD5}" dt="2020-12-10T17:00:23.940" v="1445" actId="2696"/>
          <pc:sldLayoutMkLst>
            <pc:docMk/>
            <pc:sldMasterMk cId="3885736778" sldId="2147483672"/>
            <pc:sldLayoutMk cId="496701577" sldId="2147483679"/>
          </pc:sldLayoutMkLst>
        </pc:sldLayoutChg>
        <pc:sldLayoutChg chg="del">
          <pc:chgData name="Mateja Tomažinčič" userId="acd8c4e1a40e3279" providerId="LiveId" clId="{8407FBAF-DD4B-404A-A73A-2AF67DCB1DD5}" dt="2020-12-10T17:00:23.940" v="1445" actId="2696"/>
          <pc:sldLayoutMkLst>
            <pc:docMk/>
            <pc:sldMasterMk cId="3885736778" sldId="2147483672"/>
            <pc:sldLayoutMk cId="1995632967" sldId="2147483680"/>
          </pc:sldLayoutMkLst>
        </pc:sldLayoutChg>
        <pc:sldLayoutChg chg="del">
          <pc:chgData name="Mateja Tomažinčič" userId="acd8c4e1a40e3279" providerId="LiveId" clId="{8407FBAF-DD4B-404A-A73A-2AF67DCB1DD5}" dt="2020-12-10T17:00:23.940" v="1445" actId="2696"/>
          <pc:sldLayoutMkLst>
            <pc:docMk/>
            <pc:sldMasterMk cId="3885736778" sldId="2147483672"/>
            <pc:sldLayoutMk cId="198625825" sldId="2147483681"/>
          </pc:sldLayoutMkLst>
        </pc:sldLayoutChg>
        <pc:sldLayoutChg chg="del">
          <pc:chgData name="Mateja Tomažinčič" userId="acd8c4e1a40e3279" providerId="LiveId" clId="{8407FBAF-DD4B-404A-A73A-2AF67DCB1DD5}" dt="2020-12-10T17:00:23.940" v="1445" actId="2696"/>
          <pc:sldLayoutMkLst>
            <pc:docMk/>
            <pc:sldMasterMk cId="3885736778" sldId="2147483672"/>
            <pc:sldLayoutMk cId="2009361776" sldId="2147483682"/>
          </pc:sldLayoutMkLst>
        </pc:sldLayoutChg>
        <pc:sldLayoutChg chg="del">
          <pc:chgData name="Mateja Tomažinčič" userId="acd8c4e1a40e3279" providerId="LiveId" clId="{8407FBAF-DD4B-404A-A73A-2AF67DCB1DD5}" dt="2020-12-10T17:00:23.940" v="1445" actId="2696"/>
          <pc:sldLayoutMkLst>
            <pc:docMk/>
            <pc:sldMasterMk cId="3885736778" sldId="2147483672"/>
            <pc:sldLayoutMk cId="2180811436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75476-7DCD-497E-92EC-ADB64CC576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E7E5-3492-4D7D-ADE0-8D17679443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734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4E7E5-3492-4D7D-ADE0-8D1767944315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403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4E7E5-3492-4D7D-ADE0-8D1767944315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370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A24C3-EA20-4056-98EA-BD76CD802738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33674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55016-79CD-4C14-9539-C4C5EE1BBA2E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61862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BFB38-0429-4802-ABBF-9262A324159D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53756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22EF2A-4CD7-4783-9A33-EB96AF992829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13. 12. 2020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B146C8-B088-4AC5-8A92-0038E8ADB99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9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22EF2A-4CD7-4783-9A33-EB96AF992829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13. 12. 2020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B146C8-B088-4AC5-8A92-0038E8ADB99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72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22EF2A-4CD7-4783-9A33-EB96AF992829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13. 12. 2020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B146C8-B088-4AC5-8A92-0038E8ADB99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146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22EF2A-4CD7-4783-9A33-EB96AF992829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13. 12. 2020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B146C8-B088-4AC5-8A92-0038E8ADB99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504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22EF2A-4CD7-4783-9A33-EB96AF992829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13. 12. 2020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B146C8-B088-4AC5-8A92-0038E8ADB99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68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22EF2A-4CD7-4783-9A33-EB96AF992829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13. 12. 2020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B146C8-B088-4AC5-8A92-0038E8ADB99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9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22EF2A-4CD7-4783-9A33-EB96AF992829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13. 12. 2020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B146C8-B088-4AC5-8A92-0038E8ADB99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92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22EF2A-4CD7-4783-9A33-EB96AF992829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13. 12. 2020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B146C8-B088-4AC5-8A92-0038E8ADB99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49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6B8C1-C9D5-4E61-B32E-B387115445C0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4193502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22EF2A-4CD7-4783-9A33-EB96AF992829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13. 12. 2020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B146C8-B088-4AC5-8A92-0038E8ADB99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841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22EF2A-4CD7-4783-9A33-EB96AF992829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13. 12. 2020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B146C8-B088-4AC5-8A92-0038E8ADB99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60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22EF2A-4CD7-4783-9A33-EB96AF992829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13. 12. 2020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B146C8-B088-4AC5-8A92-0038E8ADB99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13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71634-1905-40A4-9563-E120D20D0C39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97527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DB502-4710-4269-8242-E58C79879A64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25212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EC962-35F1-4972-A2AD-7357B39ECD01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35757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C9AC1-E0EA-44AE-ABBD-AB456B3CDE6E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86622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893FE-5EF1-4882-84C7-2DF333C671C3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69852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360EA-ADA0-49F9-A51C-EC0749199522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82118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89CE9-93DA-46E0-BC01-84F543FB27B9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74423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Haga clic para modificar el estilo de texto del patrón</a:t>
            </a:r>
          </a:p>
          <a:p>
            <a:pPr lvl="1"/>
            <a:r>
              <a:rPr lang="es-ES" altLang="sl-SI"/>
              <a:t>Segundo nivel</a:t>
            </a:r>
          </a:p>
          <a:p>
            <a:pPr lvl="2"/>
            <a:r>
              <a:rPr lang="es-ES" altLang="sl-SI"/>
              <a:t>Tercer nivel</a:t>
            </a:r>
          </a:p>
          <a:p>
            <a:pPr lvl="3"/>
            <a:r>
              <a:rPr lang="es-ES" altLang="sl-SI"/>
              <a:t>Cuarto nivel</a:t>
            </a:r>
          </a:p>
          <a:p>
            <a:pPr lvl="4"/>
            <a:r>
              <a:rPr lang="es-ES" altLang="sl-SI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5F7E84-4D75-490A-83B3-A95D4C87CB15}" type="slidenum">
              <a:rPr lang="es-ES" altLang="sl-SI"/>
              <a:pPr/>
              <a:t>‹#›</a:t>
            </a:fld>
            <a:endParaRPr lang="es-E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22EF2A-4CD7-4783-9A33-EB96AF992829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13. 12. 2020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B146C8-B088-4AC5-8A92-0038E8ADB99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15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9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0.wdp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microsoft.com/office/2007/relationships/hdphoto" Target="../media/hdphoto11.wdp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3.wdp"/><Relationship Id="rId5" Type="http://schemas.openxmlformats.org/officeDocument/2006/relationships/image" Target="../media/image43.png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png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21.jpe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9.jpeg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83568" y="1700808"/>
            <a:ext cx="8205093" cy="1470025"/>
          </a:xfrm>
        </p:spPr>
        <p:txBody>
          <a:bodyPr anchor="ctr"/>
          <a:lstStyle/>
          <a:p>
            <a:r>
              <a:rPr lang="sl-SI" altLang="sl-SI" sz="9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altLang="sl-SI" sz="9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altLang="sl-SI" sz="9600" b="1" dirty="0">
                <a:solidFill>
                  <a:schemeClr val="accent2">
                    <a:lumMod val="50000"/>
                  </a:schemeClr>
                </a:solidFill>
              </a:rPr>
              <a:t>PONOVIM</a:t>
            </a:r>
            <a:r>
              <a:rPr lang="sl-SI" altLang="sl-SI" sz="8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altLang="sl-SI" sz="8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altLang="sl-SI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l-SI" altLang="sl-SI" sz="4400" dirty="0">
                <a:solidFill>
                  <a:schemeClr val="accent6">
                    <a:lumMod val="75000"/>
                  </a:schemeClr>
                </a:solidFill>
              </a:rPr>
            </a:br>
            <a:endParaRPr lang="es-ES" altLang="sl-SI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345BF6E-EFFD-41E4-940E-B1DA735D18DF}"/>
              </a:ext>
            </a:extLst>
          </p:cNvPr>
          <p:cNvSpPr txBox="1"/>
          <p:nvPr/>
        </p:nvSpPr>
        <p:spPr>
          <a:xfrm>
            <a:off x="2767981" y="551723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SPOZNAVANJE OKOLJA, 2. RAZRED OŠ</a:t>
            </a:r>
          </a:p>
          <a:p>
            <a:pPr algn="ctr"/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PRIPRAVILI UČITELJI OŠ ANTONA GLOBOČNIKA POSTOJNA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0"/>
    </mc:Choice>
    <mc:Fallback xmlns="">
      <p:transition spd="slow" advTm="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5D2EC"/>
            </a:gs>
            <a:gs pos="62000">
              <a:srgbClr val="E5C575"/>
            </a:gs>
            <a:gs pos="100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71DE30E-EE60-41E0-8345-ED4898EB648F}"/>
              </a:ext>
            </a:extLst>
          </p:cNvPr>
          <p:cNvSpPr txBox="1"/>
          <p:nvPr/>
        </p:nvSpPr>
        <p:spPr>
          <a:xfrm>
            <a:off x="287016" y="332656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ZAKAJ V DRUŽINI RAZDELIMO VLOGE? </a:t>
            </a:r>
          </a:p>
          <a:p>
            <a:r>
              <a:rPr lang="sl-SI" sz="2000" dirty="0"/>
              <a:t>KATERA JE TVOJA ZADOLŽITEV?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5E8EE2B-C822-41EC-BBA5-FEE3964E6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00" b="97400" l="2875" r="97764">
                        <a14:foregroundMark x1="10064" y1="40200" x2="21565" y2="22000"/>
                        <a14:foregroundMark x1="18371" y1="13800" x2="23323" y2="14200"/>
                        <a14:foregroundMark x1="25879" y1="39000" x2="24920" y2="43600"/>
                        <a14:foregroundMark x1="21565" y1="40000" x2="21406" y2="43600"/>
                        <a14:foregroundMark x1="10224" y1="31800" x2="13898" y2="25600"/>
                        <a14:foregroundMark x1="10383" y1="28200" x2="9744" y2="30800"/>
                        <a14:foregroundMark x1="39137" y1="30800" x2="53355" y2="31400"/>
                        <a14:foregroundMark x1="47764" y1="23400" x2="56550" y2="10400"/>
                        <a14:foregroundMark x1="55591" y1="21800" x2="56709" y2="28600"/>
                        <a14:foregroundMark x1="60224" y1="34000" x2="61182" y2="34200"/>
                        <a14:foregroundMark x1="57188" y1="23800" x2="61821" y2="26000"/>
                        <a14:foregroundMark x1="36741" y1="33800" x2="38498" y2="32400"/>
                        <a14:foregroundMark x1="41693" y1="35800" x2="41534" y2="39800"/>
                        <a14:foregroundMark x1="58946" y1="33400" x2="60383" y2="32600"/>
                        <a14:foregroundMark x1="36741" y1="32400" x2="37700" y2="31400"/>
                        <a14:foregroundMark x1="81470" y1="15000" x2="78275" y2="42600"/>
                        <a14:foregroundMark x1="76358" y1="15000" x2="82428" y2="13600"/>
                        <a14:foregroundMark x1="82907" y1="27400" x2="87540" y2="28200"/>
                        <a14:foregroundMark x1="87061" y1="25600" x2="86581" y2="44000"/>
                        <a14:foregroundMark x1="84026" y1="45000" x2="89776" y2="44600"/>
                        <a14:foregroundMark x1="71565" y1="27200" x2="73642" y2="29200"/>
                        <a14:foregroundMark x1="41214" y1="26000" x2="43291" y2="25400"/>
                        <a14:foregroundMark x1="41054" y1="23800" x2="41054" y2="25200"/>
                        <a14:foregroundMark x1="10543" y1="90200" x2="21725" y2="78200"/>
                        <a14:foregroundMark x1="16454" y1="63000" x2="17093" y2="73000"/>
                        <a14:foregroundMark x1="11821" y1="77600" x2="11661" y2="86600"/>
                        <a14:foregroundMark x1="40096" y1="82200" x2="53195" y2="60400"/>
                        <a14:foregroundMark x1="73962" y1="64800" x2="77316" y2="93200"/>
                        <a14:foregroundMark x1="68530" y1="89200" x2="73962" y2="86800"/>
                        <a14:foregroundMark x1="69489" y1="82200" x2="72524" y2="75400"/>
                        <a14:foregroundMark x1="79712" y1="74200" x2="82907" y2="73000"/>
                        <a14:foregroundMark x1="60863" y1="77200" x2="59904" y2="73200"/>
                        <a14:foregroundMark x1="56390" y1="75400" x2="57508" y2="72800"/>
                        <a14:foregroundMark x1="8946" y1="93800" x2="26997" y2="94000"/>
                        <a14:foregroundMark x1="25719" y1="85200" x2="25879" y2="86400"/>
                        <a14:foregroundMark x1="21565" y1="86400" x2="21406" y2="88400"/>
                        <a14:foregroundMark x1="81150" y1="37600" x2="83866" y2="40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44" y="3205901"/>
            <a:ext cx="3885481" cy="310341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5ACF825-2B18-4BFB-AC25-5A7AAE865D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77" b="87923" l="16538" r="86462">
                        <a14:foregroundMark x1="20462" y1="61846" x2="29231" y2="42308"/>
                        <a14:foregroundMark x1="29923" y1="51846" x2="27769" y2="61154"/>
                        <a14:foregroundMark x1="60846" y1="58000" x2="61000" y2="60154"/>
                        <a14:foregroundMark x1="70538" y1="41308" x2="65000" y2="58846"/>
                        <a14:foregroundMark x1="70154" y1="22231" x2="78462" y2="35308"/>
                        <a14:foregroundMark x1="83692" y1="28385" x2="83308" y2="31308"/>
                        <a14:foregroundMark x1="62846" y1="16846" x2="62154" y2="27692"/>
                        <a14:foregroundMark x1="73846" y1="20231" x2="73846" y2="22692"/>
                        <a14:foregroundMark x1="49846" y1="65154" x2="49231" y2="76077"/>
                        <a14:foregroundMark x1="60154" y1="72462" x2="59231" y2="81615"/>
                        <a14:foregroundMark x1="37231" y1="71769" x2="39692" y2="82615"/>
                        <a14:foregroundMark x1="37538" y1="83923" x2="40077" y2="84077"/>
                        <a14:foregroundMark x1="39077" y1="58154" x2="42385" y2="56615"/>
                        <a14:foregroundMark x1="26538" y1="30231" x2="33769" y2="30538"/>
                        <a14:foregroundMark x1="39692" y1="30154" x2="41385" y2="30231"/>
                        <a14:foregroundMark x1="42692" y1="29846" x2="43077" y2="28692"/>
                        <a14:foregroundMark x1="41846" y1="26692" x2="41538" y2="12231"/>
                        <a14:foregroundMark x1="23923" y1="14692" x2="24385" y2="1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8" t="9454" r="13191" b="11152"/>
          <a:stretch/>
        </p:blipFill>
        <p:spPr>
          <a:xfrm>
            <a:off x="467544" y="918012"/>
            <a:ext cx="4669296" cy="52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E5C57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62F48D-D427-4DC0-83A7-8FFE7A9FF5B0}"/>
              </a:ext>
            </a:extLst>
          </p:cNvPr>
          <p:cNvSpPr txBox="1">
            <a:spLocks/>
          </p:cNvSpPr>
          <p:nvPr/>
        </p:nvSpPr>
        <p:spPr>
          <a:xfrm>
            <a:off x="323528" y="260648"/>
            <a:ext cx="8911687" cy="128089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ŽIVALSKE DRUŽINE</a:t>
            </a:r>
          </a:p>
        </p:txBody>
      </p:sp>
      <p:sp>
        <p:nvSpPr>
          <p:cNvPr id="3" name="Oblak 20">
            <a:extLst>
              <a:ext uri="{FF2B5EF4-FFF2-40B4-BE49-F238E27FC236}">
                <a16:creationId xmlns:a16="http://schemas.microsoft.com/office/drawing/2014/main" id="{D9D1BE43-2294-4413-B487-AD0FA856171D}"/>
              </a:ext>
            </a:extLst>
          </p:cNvPr>
          <p:cNvSpPr/>
          <p:nvPr/>
        </p:nvSpPr>
        <p:spPr>
          <a:xfrm>
            <a:off x="5292080" y="153906"/>
            <a:ext cx="3112087" cy="1126984"/>
          </a:xfrm>
          <a:prstGeom prst="cloudCallout">
            <a:avLst>
              <a:gd name="adj1" fmla="val -71755"/>
              <a:gd name="adj2" fmla="val -5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KDO SO ČLANI ŽIVALSKE DRUŽINE?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52DAF0-CCB9-4E1F-A54C-74E70292A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0" y="1280890"/>
            <a:ext cx="3470975" cy="204787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A5D0194-6287-4B4F-8D73-1D575156F3CB}"/>
              </a:ext>
            </a:extLst>
          </p:cNvPr>
          <p:cNvSpPr txBox="1"/>
          <p:nvPr/>
        </p:nvSpPr>
        <p:spPr>
          <a:xfrm>
            <a:off x="539552" y="336907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PES, PSICA, PSIČEK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03AED31-7D78-4844-854E-B4599972B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23605"/>
            <a:ext cx="3566542" cy="2382339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8DCAAFD-F542-42F1-93DE-B3DCE7DE64B5}"/>
              </a:ext>
            </a:extLst>
          </p:cNvPr>
          <p:cNvSpPr txBox="1"/>
          <p:nvPr/>
        </p:nvSpPr>
        <p:spPr>
          <a:xfrm>
            <a:off x="1475656" y="638001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BIK, KRAVA, TELIČEK</a:t>
            </a:r>
          </a:p>
        </p:txBody>
      </p:sp>
      <p:pic>
        <p:nvPicPr>
          <p:cNvPr id="8" name="Slika 7" descr="Bosanski planinski konji na paši">
            <a:extLst>
              <a:ext uri="{FF2B5EF4-FFF2-40B4-BE49-F238E27FC236}">
                <a16:creationId xmlns:a16="http://schemas.microsoft.com/office/drawing/2014/main" id="{2B65E181-FE21-4583-86D7-1DB90E70BCB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t="35950" b="10730"/>
          <a:stretch/>
        </p:blipFill>
        <p:spPr bwMode="auto">
          <a:xfrm>
            <a:off x="4449498" y="1412438"/>
            <a:ext cx="4142350" cy="2252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3EEED84-F454-4994-B91D-D6ABC32E7568}"/>
              </a:ext>
            </a:extLst>
          </p:cNvPr>
          <p:cNvSpPr txBox="1"/>
          <p:nvPr/>
        </p:nvSpPr>
        <p:spPr>
          <a:xfrm>
            <a:off x="5011919" y="372675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KONJ, KOBILA, ŽREBIČEK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89A28BA-2FBA-4DF2-B16B-19D6A2B368A6}"/>
              </a:ext>
            </a:extLst>
          </p:cNvPr>
          <p:cNvSpPr txBox="1"/>
          <p:nvPr/>
        </p:nvSpPr>
        <p:spPr>
          <a:xfrm>
            <a:off x="342316" y="796555"/>
            <a:ext cx="4617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b="1" cap="all" dirty="0"/>
              <a:t>Tudi živali imajo svoje družine.</a:t>
            </a: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1656E997-619D-4010-901B-4114A1F03D67}"/>
              </a:ext>
            </a:extLst>
          </p:cNvPr>
          <p:cNvSpPr/>
          <p:nvPr/>
        </p:nvSpPr>
        <p:spPr>
          <a:xfrm>
            <a:off x="5940152" y="4696354"/>
            <a:ext cx="2376264" cy="14984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KAKO PRIDEJO NA SVET TE ŽIVALI?</a:t>
            </a:r>
          </a:p>
        </p:txBody>
      </p:sp>
    </p:spTree>
    <p:extLst>
      <p:ext uri="{BB962C8B-B14F-4D97-AF65-F5344CB8AC3E}">
        <p14:creationId xmlns:p14="http://schemas.microsoft.com/office/powerpoint/2010/main" val="6536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E5C575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C3CA428-368D-4850-9AB7-440A2A31D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6016" r="13308" b="8281"/>
          <a:stretch/>
        </p:blipFill>
        <p:spPr>
          <a:xfrm>
            <a:off x="219144" y="688940"/>
            <a:ext cx="5544617" cy="242407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A1D3E38-135C-44B4-A112-BE873BEAC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6016" r="13308" b="8281"/>
          <a:stretch/>
        </p:blipFill>
        <p:spPr>
          <a:xfrm rot="10800000">
            <a:off x="165859" y="3592214"/>
            <a:ext cx="5544616" cy="242407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95971B1-4928-49BB-8138-E359CE5638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3" b="31715" l="55299" r="91329"/>
                    </a14:imgEffect>
                  </a14:imgLayer>
                </a14:imgProps>
              </a:ext>
            </a:extLst>
          </a:blip>
          <a:srcRect l="50910" t="3200" r="3925" b="67699"/>
          <a:stretch/>
        </p:blipFill>
        <p:spPr>
          <a:xfrm>
            <a:off x="5308163" y="275425"/>
            <a:ext cx="2059823" cy="158038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74AAD0A-4DE6-42D6-91D7-51A487E165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579" b="96764" l="6358" r="42775"/>
                    </a14:imgEffect>
                  </a14:imgLayer>
                </a14:imgProps>
              </a:ext>
            </a:extLst>
          </a:blip>
          <a:srcRect l="2044" t="68788" r="52563" b="2137"/>
          <a:stretch/>
        </p:blipFill>
        <p:spPr>
          <a:xfrm>
            <a:off x="5838962" y="1688512"/>
            <a:ext cx="1997936" cy="15238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A349AA-FD1A-42C2-8292-2D6B1C4062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31" b="62945" l="55299" r="91137"/>
                    </a14:imgEffect>
                  </a14:imgLayer>
                </a14:imgProps>
              </a:ext>
            </a:extLst>
          </a:blip>
          <a:srcRect l="51104" t="35080" r="4120" b="35327"/>
          <a:stretch/>
        </p:blipFill>
        <p:spPr>
          <a:xfrm>
            <a:off x="7020272" y="322780"/>
            <a:ext cx="2213810" cy="174217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2EFA3DE-B74B-4483-8E10-42A4A5C34F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227" b="94822" l="56840" r="92871"/>
                    </a14:imgEffect>
                  </a14:imgLayer>
                </a14:imgProps>
              </a:ext>
            </a:extLst>
          </a:blip>
          <a:srcRect l="52336" t="68788" r="2563" b="2137"/>
          <a:stretch/>
        </p:blipFill>
        <p:spPr>
          <a:xfrm>
            <a:off x="4648834" y="2669360"/>
            <a:ext cx="2229853" cy="171169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261C3C4-E4CC-4C83-ABD1-BB0D204268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61" b="62460" l="3854" r="47592"/>
                    </a14:imgEffect>
                  </a14:imgLayer>
                </a14:imgProps>
              </a:ext>
            </a:extLst>
          </a:blip>
          <a:srcRect l="3439" t="35080" r="52563" b="35327"/>
          <a:stretch/>
        </p:blipFill>
        <p:spPr>
          <a:xfrm>
            <a:off x="6837930" y="2964129"/>
            <a:ext cx="1845057" cy="147767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48846C9-0022-4372-B527-88853727096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0" b="31553" l="3083" r="48170">
                        <a14:foregroundMark x1="8478" y1="9547" x2="15992" y2="6796"/>
                        <a14:foregroundMark x1="11368" y1="13107" x2="16956" y2="14725"/>
                      </a14:backgroundRemoval>
                    </a14:imgEffect>
                  </a14:imgLayer>
                </a14:imgProps>
              </a:ext>
            </a:extLst>
          </a:blip>
          <a:srcRect l="2044" t="2933" r="51785" b="67699"/>
          <a:stretch/>
        </p:blipFill>
        <p:spPr>
          <a:xfrm>
            <a:off x="5654315" y="3997955"/>
            <a:ext cx="1810983" cy="1371600"/>
          </a:xfrm>
          <a:prstGeom prst="rect">
            <a:avLst/>
          </a:prstGeom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93739AED-D66F-44D0-8A57-9AEBB49F1F95}"/>
              </a:ext>
            </a:extLst>
          </p:cNvPr>
          <p:cNvSpPr/>
          <p:nvPr/>
        </p:nvSpPr>
        <p:spPr>
          <a:xfrm>
            <a:off x="6149560" y="4890825"/>
            <a:ext cx="2631476" cy="158516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KAKO PRIDEJO NA SVET TE ŽIVALI?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1FC3735-C956-4D29-8E01-968A13069224}"/>
              </a:ext>
            </a:extLst>
          </p:cNvPr>
          <p:cNvSpPr txBox="1"/>
          <p:nvPr/>
        </p:nvSpPr>
        <p:spPr>
          <a:xfrm>
            <a:off x="683559" y="3159582"/>
            <a:ext cx="3992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PETELIN,  KOKOŠ, PIŠČANEC 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126B0BE-0370-46A4-994D-DE367EC0F1F0}"/>
              </a:ext>
            </a:extLst>
          </p:cNvPr>
          <p:cNvSpPr txBox="1"/>
          <p:nvPr/>
        </p:nvSpPr>
        <p:spPr>
          <a:xfrm>
            <a:off x="692743" y="6137959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RACMAN,  RACA, RAČEK </a:t>
            </a:r>
          </a:p>
        </p:txBody>
      </p:sp>
    </p:spTree>
    <p:extLst>
      <p:ext uri="{BB962C8B-B14F-4D97-AF65-F5344CB8AC3E}">
        <p14:creationId xmlns:p14="http://schemas.microsoft.com/office/powerpoint/2010/main" val="250595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55539 0.1152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8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57778 0.096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89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2188 -0.21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972 L -0.54878 0.01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15 L -0.49826 0.168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26198 0.404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5C575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77EB3E-5E19-4D11-8587-4315E8C55044}"/>
              </a:ext>
            </a:extLst>
          </p:cNvPr>
          <p:cNvSpPr txBox="1">
            <a:spLocks/>
          </p:cNvSpPr>
          <p:nvPr/>
        </p:nvSpPr>
        <p:spPr>
          <a:xfrm>
            <a:off x="323109" y="764704"/>
            <a:ext cx="8497782" cy="56431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sl-SI" sz="2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</a:pPr>
            <a:endParaRPr lang="sl-SI" sz="2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</a:pPr>
            <a:endParaRPr lang="sl-SI" sz="2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</a:pPr>
            <a:endParaRPr lang="sl-SI" sz="2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sl-SI" sz="11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VERJAMEM, DA TI JE ŠLO ODLIČNO.</a:t>
            </a:r>
            <a:r>
              <a:rPr lang="sl-SI" sz="111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11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111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4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4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4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4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4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8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sl-SI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4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</a:pPr>
            <a:endParaRPr lang="sl-SI" sz="4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</a:pPr>
            <a:r>
              <a:rPr lang="sl-SI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7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7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sz="7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</a:pPr>
            <a:endParaRPr lang="sl-SI" sz="9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9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9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sl-SI" sz="9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sl-SI" sz="9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SEDAJ PA REŠI ŠE NALOGE  </a:t>
            </a:r>
          </a:p>
          <a:p>
            <a:pPr algn="ctr" fontAlgn="auto">
              <a:spcAft>
                <a:spcPts val="0"/>
              </a:spcAft>
            </a:pPr>
            <a:endParaRPr lang="sl-SI" sz="9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sl-SI" sz="9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 DZ NA STRANI 38, 39.</a:t>
            </a:r>
            <a:r>
              <a:rPr lang="sl-SI" sz="9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9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sz="9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68A7E62-92A2-4497-89E1-C66ACA83BB90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0" y="1916832"/>
            <a:ext cx="2376264" cy="2412268"/>
          </a:xfrm>
          <a:prstGeom prst="rect">
            <a:avLst/>
          </a:prstGeom>
          <a:solidFill>
            <a:srgbClr val="E5C575"/>
          </a:solidFill>
          <a:ln>
            <a:noFill/>
          </a:ln>
        </p:spPr>
      </p:pic>
      <p:pic>
        <p:nvPicPr>
          <p:cNvPr id="5" name="Slika 4" descr="Opis ni na voljo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47" y="1916832"/>
            <a:ext cx="2376000" cy="2412000"/>
          </a:xfrm>
          <a:prstGeom prst="rect">
            <a:avLst/>
          </a:prstGeom>
          <a:solidFill>
            <a:srgbClr val="E5C575"/>
          </a:solidFill>
          <a:ln>
            <a:noFill/>
          </a:ln>
        </p:spPr>
      </p:pic>
      <p:pic>
        <p:nvPicPr>
          <p:cNvPr id="6" name="Slika 5" descr="C:\Users\MARIJO~1\AppData\Local\Temp\4372a1240362a6192c29a862d78183ba2290c17c14ca98992bebc97dadc56891.0.png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376000" cy="24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11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5B5824-6716-4410-8578-BFA457C9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POGLEJ SI ČASOVNI TRAK BABICE TONČKE.</a:t>
            </a:r>
          </a:p>
        </p:txBody>
      </p:sp>
    </p:spTree>
    <p:extLst>
      <p:ext uri="{BB962C8B-B14F-4D97-AF65-F5344CB8AC3E}">
        <p14:creationId xmlns:p14="http://schemas.microsoft.com/office/powerpoint/2010/main" val="154312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b="9501"/>
          <a:stretch/>
        </p:blipFill>
        <p:spPr>
          <a:xfrm>
            <a:off x="2987824" y="1268760"/>
            <a:ext cx="5798471" cy="3816424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25" y="189250"/>
            <a:ext cx="3983303" cy="5688022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1"/>
          <a:stretch/>
        </p:blipFill>
        <p:spPr>
          <a:xfrm>
            <a:off x="2826719" y="459641"/>
            <a:ext cx="6120680" cy="350520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548680"/>
            <a:ext cx="2371550" cy="5803895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9720" y="1187956"/>
            <a:ext cx="2238687" cy="4658375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93" y="1235317"/>
            <a:ext cx="2928044" cy="4563652"/>
          </a:xfrm>
          <a:prstGeom prst="rect">
            <a:avLst/>
          </a:prstGeom>
        </p:spPr>
      </p:pic>
      <p:pic>
        <p:nvPicPr>
          <p:cNvPr id="10" name="Picture 4" descr="45 Life Lessons Written by a &quot;90-Year-Old&quot; Woman | Life lessons, Nurse  humor, Lif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14" y="3340684"/>
            <a:ext cx="1996533" cy="29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78"/>
    </mc:Choice>
    <mc:Fallback xmlns="">
      <p:transition spd="slow" advTm="117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8065" y="249236"/>
            <a:ext cx="2789895" cy="1854697"/>
            <a:chOff x="18065" y="249236"/>
            <a:chExt cx="2789895" cy="1854697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 rotWithShape="1">
            <a:blip r:embed="rId3"/>
            <a:srcRect b="9501"/>
            <a:stretch/>
          </p:blipFill>
          <p:spPr>
            <a:xfrm>
              <a:off x="18065" y="340666"/>
              <a:ext cx="2679014" cy="1763267"/>
            </a:xfrm>
            <a:prstGeom prst="rect">
              <a:avLst/>
            </a:prstGeom>
          </p:spPr>
        </p:pic>
        <p:sp>
          <p:nvSpPr>
            <p:cNvPr id="3" name="Pravokotnik 2"/>
            <p:cNvSpPr/>
            <p:nvPr/>
          </p:nvSpPr>
          <p:spPr>
            <a:xfrm>
              <a:off x="2078127" y="249236"/>
              <a:ext cx="72983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4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787207" y="3054381"/>
            <a:ext cx="4386834" cy="3882413"/>
            <a:chOff x="2787207" y="3054381"/>
            <a:chExt cx="4386834" cy="3882413"/>
          </a:xfrm>
        </p:grpSpPr>
        <p:grpSp>
          <p:nvGrpSpPr>
            <p:cNvPr id="2" name="Skupina 1"/>
            <p:cNvGrpSpPr/>
            <p:nvPr/>
          </p:nvGrpSpPr>
          <p:grpSpPr>
            <a:xfrm>
              <a:off x="2787207" y="3140968"/>
              <a:ext cx="4161057" cy="3795826"/>
              <a:chOff x="2820892" y="3140968"/>
              <a:chExt cx="4161057" cy="3795826"/>
            </a:xfrm>
          </p:grpSpPr>
          <p:pic>
            <p:nvPicPr>
              <p:cNvPr id="10" name="Slika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0892" y="3140968"/>
                <a:ext cx="2384852" cy="3717032"/>
              </a:xfrm>
              <a:prstGeom prst="rect">
                <a:avLst/>
              </a:prstGeom>
            </p:spPr>
          </p:pic>
          <p:pic>
            <p:nvPicPr>
              <p:cNvPr id="13" name="Slika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2060" y="3170684"/>
                <a:ext cx="1809889" cy="3766110"/>
              </a:xfrm>
              <a:prstGeom prst="rect">
                <a:avLst/>
              </a:prstGeom>
            </p:spPr>
          </p:pic>
        </p:grpSp>
        <p:sp>
          <p:nvSpPr>
            <p:cNvPr id="15" name="Pravokotnik 14"/>
            <p:cNvSpPr/>
            <p:nvPr/>
          </p:nvSpPr>
          <p:spPr>
            <a:xfrm>
              <a:off x="6444208" y="3054381"/>
              <a:ext cx="72983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4800" b="0" cap="none" spc="0" dirty="0">
                  <a:ln w="0"/>
                  <a:solidFill>
                    <a:schemeClr val="accent1">
                      <a:lumMod val="9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7636002" y="0"/>
            <a:ext cx="1626271" cy="3642130"/>
            <a:chOff x="7636002" y="0"/>
            <a:chExt cx="1626271" cy="3642130"/>
          </a:xfrm>
        </p:grpSpPr>
        <p:pic>
          <p:nvPicPr>
            <p:cNvPr id="11" name="Slika 10"/>
            <p:cNvPicPr>
              <a:picLocks noChangeAspect="1"/>
            </p:cNvPicPr>
            <p:nvPr/>
          </p:nvPicPr>
          <p:blipFill rotWithShape="1">
            <a:blip r:embed="rId6"/>
            <a:srcRect l="8315" t="6642" b="10826"/>
            <a:stretch/>
          </p:blipFill>
          <p:spPr>
            <a:xfrm>
              <a:off x="7636002" y="0"/>
              <a:ext cx="1491220" cy="3642130"/>
            </a:xfrm>
            <a:prstGeom prst="rect">
              <a:avLst/>
            </a:prstGeom>
          </p:spPr>
        </p:pic>
        <p:sp>
          <p:nvSpPr>
            <p:cNvPr id="16" name="Pravokotnik 15"/>
            <p:cNvSpPr/>
            <p:nvPr/>
          </p:nvSpPr>
          <p:spPr>
            <a:xfrm>
              <a:off x="8532440" y="26988"/>
              <a:ext cx="72983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4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076467" y="67468"/>
            <a:ext cx="4588918" cy="2456871"/>
            <a:chOff x="3076467" y="67468"/>
            <a:chExt cx="4588918" cy="2456871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467" y="113721"/>
              <a:ext cx="1655757" cy="2364364"/>
            </a:xfrm>
            <a:prstGeom prst="rect">
              <a:avLst/>
            </a:prstGeom>
          </p:spPr>
        </p:pic>
        <p:pic>
          <p:nvPicPr>
            <p:cNvPr id="8" name="Slika 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5" r="15797"/>
            <a:stretch/>
          </p:blipFill>
          <p:spPr>
            <a:xfrm>
              <a:off x="4732224" y="67468"/>
              <a:ext cx="2876902" cy="2456871"/>
            </a:xfrm>
            <a:prstGeom prst="rect">
              <a:avLst/>
            </a:prstGeom>
          </p:spPr>
        </p:pic>
        <p:sp>
          <p:nvSpPr>
            <p:cNvPr id="17" name="Pravokotnik 16"/>
            <p:cNvSpPr/>
            <p:nvPr/>
          </p:nvSpPr>
          <p:spPr>
            <a:xfrm>
              <a:off x="6935552" y="89054"/>
              <a:ext cx="72983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4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</a:t>
              </a:r>
              <a:endParaRPr lang="sl-SI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028" name="Picture 4" descr="45 Life Lessons Written by a &quot;90-Year-Old&quot; Woman | Life lessons, Nurse  humor, Lif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89" y="3885378"/>
            <a:ext cx="1996533" cy="29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ravokotnik 20"/>
          <p:cNvSpPr/>
          <p:nvPr/>
        </p:nvSpPr>
        <p:spPr>
          <a:xfrm>
            <a:off x="7151126" y="3788504"/>
            <a:ext cx="7298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800" dirty="0">
                <a:ln w="0"/>
                <a:solidFill>
                  <a:schemeClr val="accent5">
                    <a:lumMod val="9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sl-SI" sz="4800" b="0" cap="none" spc="0" dirty="0">
              <a:ln w="0"/>
              <a:solidFill>
                <a:schemeClr val="accent5">
                  <a:lumMod val="9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98"/>
    </mc:Choice>
    <mc:Fallback xmlns="">
      <p:transition spd="slow" advTm="29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5C575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9717F1F-A1F5-4BD6-8DC5-F9BB44E45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4" b="92794" l="22857" r="7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1" t="5530" r="23000" b="6642"/>
          <a:stretch/>
        </p:blipFill>
        <p:spPr>
          <a:xfrm>
            <a:off x="127952" y="669987"/>
            <a:ext cx="2307799" cy="2988789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8E21F96-EEBC-4731-BBD7-54470AC3E94F}"/>
              </a:ext>
            </a:extLst>
          </p:cNvPr>
          <p:cNvSpPr txBox="1"/>
          <p:nvPr/>
        </p:nvSpPr>
        <p:spPr>
          <a:xfrm>
            <a:off x="2267744" y="484001"/>
            <a:ext cx="6748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sz="3000" dirty="0"/>
              <a:t>VSAKO OBDOBJE V ČLOVEKOVEM ŽIVLJENJU JE NEKAJ POSEBNEGA.</a:t>
            </a:r>
            <a:endParaRPr lang="sl-SI" sz="3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65219D-D6DB-484D-886A-D9859ADAE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2" y="4221088"/>
            <a:ext cx="946704" cy="60278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9F79302-9B34-4FF6-B1F8-52A3004F1D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2" b="93722" l="25000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08" t="4799" r="23628" b="5929"/>
          <a:stretch/>
        </p:blipFill>
        <p:spPr>
          <a:xfrm>
            <a:off x="1970512" y="3933056"/>
            <a:ext cx="707059" cy="94673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FB2049E-9F3C-491C-951B-51F67B45BF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6946" y1="98344" x2="42515" y2="94371"/>
                        <a14:foregroundMark x1="61677" y1="92715" x2="77246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6126" y="3429000"/>
            <a:ext cx="957089" cy="145305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AE23DB5-E335-4A5E-BA4F-8B4AC1126CF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03" b="99487" l="9934" r="89404">
                        <a14:foregroundMark x1="49007" y1="29744" x2="52980" y2="29231"/>
                      </a14:backgroundRemoval>
                    </a14:imgEffect>
                  </a14:imgLayer>
                </a14:imgProps>
              </a:ext>
            </a:extLst>
          </a:blip>
          <a:srcRect l="23809" r="19049"/>
          <a:stretch/>
        </p:blipFill>
        <p:spPr>
          <a:xfrm>
            <a:off x="4496400" y="2845598"/>
            <a:ext cx="1071102" cy="207446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18BF741-73D2-4AC3-8160-4600FE700C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13" b="98279" l="10000" r="90000">
                        <a14:foregroundMark x1="46628" y1="31100" x2="47093" y2="34481"/>
                        <a14:foregroundMark x1="57209" y1="31100" x2="53023" y2="37800"/>
                        <a14:foregroundMark x1="45581" y1="33927" x2="48721" y2="37554"/>
                        <a14:foregroundMark x1="52416" y1="29341" x2="55390" y2="6287"/>
                        <a14:foregroundMark x1="31970" y1="12874" x2="46840" y2="6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36" y="2487352"/>
            <a:ext cx="1176622" cy="243271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9BB0746-2685-44CD-A6A9-85BCAC05BC8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6005" r="13441" b="3386"/>
          <a:stretch/>
        </p:blipFill>
        <p:spPr>
          <a:xfrm>
            <a:off x="7584450" y="2941790"/>
            <a:ext cx="864096" cy="1978274"/>
          </a:xfrm>
          <a:prstGeom prst="rect">
            <a:avLst/>
          </a:prstGeom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7BB9BE68-8551-4F01-8F6F-0857DFCD917D}"/>
              </a:ext>
            </a:extLst>
          </p:cNvPr>
          <p:cNvSpPr/>
          <p:nvPr/>
        </p:nvSpPr>
        <p:spPr>
          <a:xfrm>
            <a:off x="311542" y="4958432"/>
            <a:ext cx="1134126" cy="3780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DOJENČEK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2A34BECA-1B45-4CD6-8225-F9721641A4FA}"/>
              </a:ext>
            </a:extLst>
          </p:cNvPr>
          <p:cNvSpPr/>
          <p:nvPr/>
        </p:nvSpPr>
        <p:spPr>
          <a:xfrm>
            <a:off x="2327905" y="4958432"/>
            <a:ext cx="1134126" cy="3780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OTROK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63B09F07-03CE-407D-9FE5-47B19CEDF0F3}"/>
              </a:ext>
            </a:extLst>
          </p:cNvPr>
          <p:cNvSpPr/>
          <p:nvPr/>
        </p:nvSpPr>
        <p:spPr>
          <a:xfrm>
            <a:off x="4400001" y="4960816"/>
            <a:ext cx="1303902" cy="3780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MLADOSTNIK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68237689-5DC4-4BCB-A611-DB75B656E919}"/>
              </a:ext>
            </a:extLst>
          </p:cNvPr>
          <p:cNvSpPr/>
          <p:nvPr/>
        </p:nvSpPr>
        <p:spPr>
          <a:xfrm>
            <a:off x="5858896" y="4993005"/>
            <a:ext cx="1303902" cy="3780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ODRASEL ČLOVEK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B2BB8D99-DF93-463D-B55A-A11F7EF40EDB}"/>
              </a:ext>
            </a:extLst>
          </p:cNvPr>
          <p:cNvSpPr/>
          <p:nvPr/>
        </p:nvSpPr>
        <p:spPr>
          <a:xfrm>
            <a:off x="7452320" y="4993005"/>
            <a:ext cx="1303902" cy="3780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STAROSTNIK</a:t>
            </a:r>
          </a:p>
        </p:txBody>
      </p:sp>
      <p:pic>
        <p:nvPicPr>
          <p:cNvPr id="15" name="Picture 2" descr="Ropotulje za najmlajše | IGRAČE POPULI">
            <a:extLst>
              <a:ext uri="{FF2B5EF4-FFF2-40B4-BE49-F238E27FC236}">
                <a16:creationId xmlns:a16="http://schemas.microsoft.com/office/drawing/2014/main" id="{629D9599-0563-49D2-A9C8-849B0479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3" y="5471033"/>
            <a:ext cx="1187341" cy="104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vtomobilček – hrošč s kačo | BIOEXOTIKA">
            <a:extLst>
              <a:ext uri="{FF2B5EF4-FFF2-40B4-BE49-F238E27FC236}">
                <a16:creationId xmlns:a16="http://schemas.microsoft.com/office/drawing/2014/main" id="{FE00DFE0-AFDF-41C8-8BE6-437288D3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17" y="5505991"/>
            <a:ext cx="1468487" cy="109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ŠOLSKA TORBA EXPLORE, Storx">
            <a:extLst>
              <a:ext uri="{FF2B5EF4-FFF2-40B4-BE49-F238E27FC236}">
                <a16:creationId xmlns:a16="http://schemas.microsoft.com/office/drawing/2014/main" id="{973B6550-2888-4747-9CDC-8623F50F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11" y="5455750"/>
            <a:ext cx="1196109" cy="11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Prenosni računalnik Microsoft Surface Book 2 - 8GB - HMW-00025 - AltStore">
            <a:extLst>
              <a:ext uri="{FF2B5EF4-FFF2-40B4-BE49-F238E27FC236}">
                <a16:creationId xmlns:a16="http://schemas.microsoft.com/office/drawing/2014/main" id="{C1504D29-74F1-48B2-86F7-39AB7A496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3682" r="16527" b="3920"/>
          <a:stretch/>
        </p:blipFill>
        <p:spPr bwMode="auto">
          <a:xfrm>
            <a:off x="6081660" y="5567280"/>
            <a:ext cx="1006621" cy="85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PALICA ZA HOJO, 90 CM, 1 KOS - MEGA DEKORACIJE">
            <a:extLst>
              <a:ext uri="{FF2B5EF4-FFF2-40B4-BE49-F238E27FC236}">
                <a16:creationId xmlns:a16="http://schemas.microsoft.com/office/drawing/2014/main" id="{12D46AD4-17C3-44EA-A3E0-0EC36D638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2" t="3355" r="31483"/>
          <a:stretch/>
        </p:blipFill>
        <p:spPr bwMode="auto">
          <a:xfrm>
            <a:off x="7740352" y="5505991"/>
            <a:ext cx="517044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5C575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D726A0C-563D-4253-A556-785A1A157D69}"/>
              </a:ext>
            </a:extLst>
          </p:cNvPr>
          <p:cNvSpPr txBox="1"/>
          <p:nvPr/>
        </p:nvSpPr>
        <p:spPr>
          <a:xfrm>
            <a:off x="107504" y="69269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sz="2800" dirty="0"/>
              <a:t>V KATEREM ŽIVLJENJSKEM OBDOBJU SI ZDAJ TI?</a:t>
            </a:r>
            <a:endParaRPr lang="sl-SI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C34C7EB-2BB9-4024-9BA2-23C9F21D26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79444" l="0" r="100000">
                        <a14:foregroundMark x1="7100" y1="44815" x2="25300" y2="25463"/>
                        <a14:foregroundMark x1="31000" y1="50000" x2="26300" y2="70370"/>
                        <a14:foregroundMark x1="48500" y1="43889" x2="48500" y2="43889"/>
                        <a14:foregroundMark x1="60000" y1="50000" x2="60000" y2="50000"/>
                        <a14:foregroundMark x1="59600" y1="49352" x2="59600" y2="49352"/>
                        <a14:foregroundMark x1="61000" y1="51111" x2="61000" y2="5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18500"/>
          <a:stretch/>
        </p:blipFill>
        <p:spPr>
          <a:xfrm>
            <a:off x="1131143" y="1916832"/>
            <a:ext cx="2664296" cy="184297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EBE0329-9CC0-4069-BDFD-093D0E5CDBEA}"/>
              </a:ext>
            </a:extLst>
          </p:cNvPr>
          <p:cNvSpPr txBox="1"/>
          <p:nvPr/>
        </p:nvSpPr>
        <p:spPr>
          <a:xfrm>
            <a:off x="1619672" y="4407979"/>
            <a:ext cx="562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sz="2800" dirty="0"/>
              <a:t>KAJ PA TVOJI  STARŠI?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8838D6C-89E0-4EF5-B071-FC3CA5BC8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" b="98454" l="424" r="100000">
                        <a14:foregroundMark x1="60593" y1="11082" x2="73305" y2="96907"/>
                        <a14:foregroundMark x1="66102" y1="10052" x2="84746" y2="12371"/>
                        <a14:foregroundMark x1="78390" y1="13660" x2="83051" y2="28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56992"/>
            <a:ext cx="2072705" cy="3407668"/>
          </a:xfrm>
          <a:prstGeom prst="rect">
            <a:avLst/>
          </a:prstGeom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2FE56B81-0F17-4126-8757-EC81AEB4B289}"/>
              </a:ext>
            </a:extLst>
          </p:cNvPr>
          <p:cNvSpPr/>
          <p:nvPr/>
        </p:nvSpPr>
        <p:spPr>
          <a:xfrm>
            <a:off x="4156386" y="1665192"/>
            <a:ext cx="127970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OTROK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B31E9596-B42E-41F8-A6A4-7A502021DAB5}"/>
              </a:ext>
            </a:extLst>
          </p:cNvPr>
          <p:cNvSpPr/>
          <p:nvPr/>
        </p:nvSpPr>
        <p:spPr>
          <a:xfrm>
            <a:off x="4156386" y="5445224"/>
            <a:ext cx="163975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sl-SI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ODRASEL ČLOVEK</a:t>
            </a:r>
          </a:p>
        </p:txBody>
      </p:sp>
    </p:spTree>
    <p:extLst>
      <p:ext uri="{BB962C8B-B14F-4D97-AF65-F5344CB8AC3E}">
        <p14:creationId xmlns:p14="http://schemas.microsoft.com/office/powerpoint/2010/main" val="250516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5D2EC"/>
            </a:gs>
            <a:gs pos="0">
              <a:srgbClr val="E5C575"/>
            </a:gs>
            <a:gs pos="100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0E5CBB0-9D11-4806-9DCD-2FD14906FE2A}"/>
              </a:ext>
            </a:extLst>
          </p:cNvPr>
          <p:cNvSpPr txBox="1"/>
          <p:nvPr/>
        </p:nvSpPr>
        <p:spPr>
          <a:xfrm>
            <a:off x="251520" y="260648"/>
            <a:ext cx="8450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/>
              <a:t>PREBERI POVEDI. </a:t>
            </a:r>
          </a:p>
          <a:p>
            <a:r>
              <a:rPr lang="sl-SI" sz="2000" b="1" dirty="0"/>
              <a:t>UGOTOVI, V KATERO ŽIVLJENJSKO OBDOBJE SODI OSEBA. </a:t>
            </a:r>
            <a:endParaRPr lang="sl-SI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8F9E71-328B-41E9-B2D9-4672EA2C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73" y="4509120"/>
            <a:ext cx="5689764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8C22A1E-CCDE-419C-8749-B5B1AA773F67}"/>
              </a:ext>
            </a:extLst>
          </p:cNvPr>
          <p:cNvSpPr txBox="1"/>
          <p:nvPr/>
        </p:nvSpPr>
        <p:spPr>
          <a:xfrm>
            <a:off x="0" y="1012085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l-SI" sz="1800" cap="all" dirty="0"/>
              <a:t> </a:t>
            </a:r>
            <a:r>
              <a:rPr lang="sl-SI" sz="2000" cap="all" dirty="0"/>
              <a:t>Stanujem v domu, ker sam ne morem več skrbeti zase.</a:t>
            </a:r>
          </a:p>
          <a:p>
            <a:pPr>
              <a:buFont typeface="Courier New" panose="02070309020205020404" pitchFamily="49" charset="0"/>
              <a:buChar char="o"/>
            </a:pPr>
            <a:endParaRPr lang="sl-SI" sz="2800" cap="all" dirty="0"/>
          </a:p>
          <a:p>
            <a:pPr>
              <a:buFont typeface="Courier New" panose="02070309020205020404" pitchFamily="49" charset="0"/>
              <a:buChar char="o"/>
            </a:pPr>
            <a:r>
              <a:rPr lang="sl-SI" sz="2000" cap="all" dirty="0"/>
              <a:t> Očka me hrani po steklenički.</a:t>
            </a:r>
          </a:p>
          <a:p>
            <a:pPr>
              <a:buFont typeface="Courier New" panose="02070309020205020404" pitchFamily="49" charset="0"/>
              <a:buChar char="o"/>
            </a:pPr>
            <a:endParaRPr lang="sl-SI" sz="2800" cap="all" dirty="0"/>
          </a:p>
          <a:p>
            <a:pPr>
              <a:buFont typeface="Courier New" panose="02070309020205020404" pitchFamily="49" charset="0"/>
              <a:buChar char="o"/>
            </a:pPr>
            <a:r>
              <a:rPr lang="sl-SI" sz="2000" cap="all" dirty="0"/>
              <a:t>  Želim postati frizerka, zato obiskujem  frizersko šolo. </a:t>
            </a:r>
          </a:p>
          <a:p>
            <a:pPr>
              <a:buFont typeface="Courier New" panose="02070309020205020404" pitchFamily="49" charset="0"/>
              <a:buChar char="o"/>
            </a:pPr>
            <a:endParaRPr lang="sl-SI" sz="2800" cap="all" dirty="0"/>
          </a:p>
          <a:p>
            <a:pPr>
              <a:buFont typeface="Courier New" panose="02070309020205020404" pitchFamily="49" charset="0"/>
              <a:buChar char="o"/>
            </a:pPr>
            <a:r>
              <a:rPr lang="sl-SI" sz="2000" cap="all" dirty="0"/>
              <a:t> Imam dva otroka, ki obiskujeta 2. razred. </a:t>
            </a:r>
          </a:p>
          <a:p>
            <a:pPr>
              <a:buFont typeface="Courier New" panose="02070309020205020404" pitchFamily="49" charset="0"/>
              <a:buChar char="o"/>
            </a:pPr>
            <a:endParaRPr lang="sl-SI" sz="2800" cap="all" dirty="0"/>
          </a:p>
          <a:p>
            <a:pPr>
              <a:buFont typeface="Courier New" panose="02070309020205020404" pitchFamily="49" charset="0"/>
              <a:buChar char="o"/>
            </a:pPr>
            <a:r>
              <a:rPr lang="sl-SI" sz="2000" cap="all" dirty="0"/>
              <a:t> Hodim v tretji razred osnovne šole.</a:t>
            </a:r>
          </a:p>
          <a:p>
            <a:pPr>
              <a:buFont typeface="Courier New" panose="02070309020205020404" pitchFamily="49" charset="0"/>
              <a:buChar char="o"/>
            </a:pPr>
            <a:endParaRPr lang="sl-SI" sz="1800" cap="all" dirty="0"/>
          </a:p>
          <a:p>
            <a:pPr>
              <a:buFont typeface="Courier New" panose="02070309020205020404" pitchFamily="49" charset="0"/>
              <a:buChar char="o"/>
            </a:pPr>
            <a:endParaRPr lang="sl-SI" sz="1800" cap="al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85BB52A-5F7C-4573-890F-91D1195D990F}"/>
              </a:ext>
            </a:extLst>
          </p:cNvPr>
          <p:cNvSpPr txBox="1"/>
          <p:nvPr/>
        </p:nvSpPr>
        <p:spPr>
          <a:xfrm>
            <a:off x="6985247" y="138311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STAROSTNIK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4340428-FDEA-4E03-8788-832AF1F83A36}"/>
              </a:ext>
            </a:extLst>
          </p:cNvPr>
          <p:cNvSpPr txBox="1"/>
          <p:nvPr/>
        </p:nvSpPr>
        <p:spPr>
          <a:xfrm>
            <a:off x="4610243" y="17465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DOJENČEK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67B9A54-B305-4037-BC07-14CDF17362B8}"/>
              </a:ext>
            </a:extLst>
          </p:cNvPr>
          <p:cNvSpPr txBox="1"/>
          <p:nvPr/>
        </p:nvSpPr>
        <p:spPr>
          <a:xfrm>
            <a:off x="6933803" y="2783986"/>
            <a:ext cx="216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MLADOSTNICA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0099A19-99F4-4DEC-A287-72807FA01C39}"/>
              </a:ext>
            </a:extLst>
          </p:cNvPr>
          <p:cNvSpPr txBox="1"/>
          <p:nvPr/>
        </p:nvSpPr>
        <p:spPr>
          <a:xfrm>
            <a:off x="6085147" y="321601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ODRASLA OSEBA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4EC4CC1-1F69-4860-885F-465474446695}"/>
              </a:ext>
            </a:extLst>
          </p:cNvPr>
          <p:cNvSpPr txBox="1"/>
          <p:nvPr/>
        </p:nvSpPr>
        <p:spPr>
          <a:xfrm>
            <a:off x="5595581" y="394567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OTROK</a:t>
            </a:r>
          </a:p>
        </p:txBody>
      </p:sp>
    </p:spTree>
    <p:extLst>
      <p:ext uri="{BB962C8B-B14F-4D97-AF65-F5344CB8AC3E}">
        <p14:creationId xmlns:p14="http://schemas.microsoft.com/office/powerpoint/2010/main" val="267366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5D2EC"/>
            </a:gs>
            <a:gs pos="62000">
              <a:srgbClr val="E5C575"/>
            </a:gs>
            <a:gs pos="100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F36DA0-6320-4713-8B85-1E12A583E63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969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l-SI" sz="2800" cap="all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Poglej fotografije in poimenuj, katera vrsta družine je prikazana. </a:t>
            </a:r>
          </a:p>
        </p:txBody>
      </p:sp>
      <p:pic>
        <p:nvPicPr>
          <p:cNvPr id="3" name="Picture 6" descr="http://mediocremum.com/wp-content/uploads/2013/04/516326a04cbce2e1978a68f285d3a7b6d6958_640.jpg">
            <a:extLst>
              <a:ext uri="{FF2B5EF4-FFF2-40B4-BE49-F238E27FC236}">
                <a16:creationId xmlns:a16="http://schemas.microsoft.com/office/drawing/2014/main" id="{69C072AC-04E8-4513-AA11-0D02A2B60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0" y="2494055"/>
            <a:ext cx="2611163" cy="39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everydaylife.globalpost.com/DM-Resize/photos.demandstudios.com/getty/article/114/136/90094231.jpg?w=600&amp;h=600&amp;keep_ratio=1&amp;webp=1">
            <a:extLst>
              <a:ext uri="{FF2B5EF4-FFF2-40B4-BE49-F238E27FC236}">
                <a16:creationId xmlns:a16="http://schemas.microsoft.com/office/drawing/2014/main" id="{901698BC-F181-43E4-8A16-2482C116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48" y="1562020"/>
            <a:ext cx="2807488" cy="186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lifematters.com/_images_parenting/single-page.jpg">
            <a:extLst>
              <a:ext uri="{FF2B5EF4-FFF2-40B4-BE49-F238E27FC236}">
                <a16:creationId xmlns:a16="http://schemas.microsoft.com/office/drawing/2014/main" id="{F94E0DB7-7882-4D51-BDBF-1625C761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12" y="3573016"/>
            <a:ext cx="2807488" cy="18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everydaylife.globalpost.com/DM-Resize/photos.demandstudios.com/getty/article/251/243/87605286.jpg?w=600&amp;h=600&amp;keep_ratio=1&amp;webp=1">
            <a:extLst>
              <a:ext uri="{FF2B5EF4-FFF2-40B4-BE49-F238E27FC236}">
                <a16:creationId xmlns:a16="http://schemas.microsoft.com/office/drawing/2014/main" id="{75BA0E60-CBD9-4163-B7F6-818BCB871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3" y="1422212"/>
            <a:ext cx="2682407" cy="401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6DB9E51-D858-4B67-96B2-5B8B469B6BAD}"/>
              </a:ext>
            </a:extLst>
          </p:cNvPr>
          <p:cNvSpPr txBox="1"/>
          <p:nvPr/>
        </p:nvSpPr>
        <p:spPr>
          <a:xfrm>
            <a:off x="476680" y="178762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rgbClr val="FF0000"/>
                </a:solidFill>
              </a:rPr>
              <a:t>TRIČLANSKA DRUŽINA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6B5069E-CFA5-43DE-85F2-D213B223A2B9}"/>
              </a:ext>
            </a:extLst>
          </p:cNvPr>
          <p:cNvSpPr txBox="1"/>
          <p:nvPr/>
        </p:nvSpPr>
        <p:spPr>
          <a:xfrm>
            <a:off x="3003512" y="5531452"/>
            <a:ext cx="295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rgbClr val="FF0000"/>
                </a:solidFill>
              </a:rPr>
              <a:t>ENOSTARŠEVSKA DRUŽINA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E85DC1C-5BC0-40FD-96BC-390A89DC2925}"/>
              </a:ext>
            </a:extLst>
          </p:cNvPr>
          <p:cNvSpPr txBox="1"/>
          <p:nvPr/>
        </p:nvSpPr>
        <p:spPr>
          <a:xfrm>
            <a:off x="5880236" y="5514276"/>
            <a:ext cx="295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rgbClr val="FF0000"/>
                </a:solidFill>
              </a:rPr>
              <a:t>RAZŠIRJENA DRUŽINA</a:t>
            </a:r>
          </a:p>
        </p:txBody>
      </p:sp>
    </p:spTree>
    <p:extLst>
      <p:ext uri="{BB962C8B-B14F-4D97-AF65-F5344CB8AC3E}">
        <p14:creationId xmlns:p14="http://schemas.microsoft.com/office/powerpoint/2010/main" val="394797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5D2EC"/>
            </a:gs>
            <a:gs pos="62000">
              <a:srgbClr val="E5C575"/>
            </a:gs>
            <a:gs pos="100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ABA43BE-55F2-4D99-BEF3-34EC0AD8D003}"/>
              </a:ext>
            </a:extLst>
          </p:cNvPr>
          <p:cNvSpPr txBox="1"/>
          <p:nvPr/>
        </p:nvSpPr>
        <p:spPr>
          <a:xfrm>
            <a:off x="107504" y="32704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RAZMISLI….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F21584A-C46E-4D88-B7E6-038F6321A695}"/>
              </a:ext>
            </a:extLst>
          </p:cNvPr>
          <p:cNvSpPr txBox="1"/>
          <p:nvPr/>
        </p:nvSpPr>
        <p:spPr>
          <a:xfrm>
            <a:off x="107504" y="1015724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KAJ SI TI BABICI? DEDKU?</a:t>
            </a:r>
          </a:p>
          <a:p>
            <a:endParaRPr lang="sl-SI" sz="2400" dirty="0"/>
          </a:p>
          <a:p>
            <a:endParaRPr lang="sl-SI" sz="2400" dirty="0"/>
          </a:p>
          <a:p>
            <a:r>
              <a:rPr lang="sl-SI" sz="2400" dirty="0"/>
              <a:t>KAJ SI TI OČETU IN MAMI?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3600" dirty="0"/>
          </a:p>
          <a:p>
            <a:r>
              <a:rPr lang="sl-SI" sz="2400" dirty="0"/>
              <a:t>KDO JE TETA? KAJ PA STRIC?</a:t>
            </a:r>
          </a:p>
          <a:p>
            <a:endParaRPr lang="sl-SI" sz="2400" dirty="0"/>
          </a:p>
          <a:p>
            <a:endParaRPr lang="sl-SI" sz="2400" dirty="0"/>
          </a:p>
          <a:p>
            <a:endParaRPr lang="sl-SI" sz="4800" dirty="0"/>
          </a:p>
          <a:p>
            <a:r>
              <a:rPr lang="sl-SI" sz="2400" dirty="0"/>
              <a:t>KDO JE SESTRIČNA? BRATRANEC?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A4945A6B-05E4-4168-828F-9C3572B2F429}"/>
              </a:ext>
            </a:extLst>
          </p:cNvPr>
          <p:cNvSpPr/>
          <p:nvPr/>
        </p:nvSpPr>
        <p:spPr>
          <a:xfrm>
            <a:off x="4247964" y="812031"/>
            <a:ext cx="2793076" cy="73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VNUK, VNUKINJA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92EEFC7-8377-4DB8-8DDC-4518FB510D3B}"/>
              </a:ext>
            </a:extLst>
          </p:cNvPr>
          <p:cNvSpPr/>
          <p:nvPr/>
        </p:nvSpPr>
        <p:spPr>
          <a:xfrm>
            <a:off x="4247964" y="1878191"/>
            <a:ext cx="2793076" cy="73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HČERKA, SIN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D60FDE7E-0D70-4EEC-AC95-E2502D82D961}"/>
              </a:ext>
            </a:extLst>
          </p:cNvPr>
          <p:cNvSpPr/>
          <p:nvPr/>
        </p:nvSpPr>
        <p:spPr>
          <a:xfrm>
            <a:off x="4788023" y="3104130"/>
            <a:ext cx="3374967" cy="73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OČETOVA, MAMINA SESTRA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43C84D0B-CADA-4B18-AACD-35C09135F8EE}"/>
              </a:ext>
            </a:extLst>
          </p:cNvPr>
          <p:cNvSpPr/>
          <p:nvPr/>
        </p:nvSpPr>
        <p:spPr>
          <a:xfrm>
            <a:off x="4788023" y="3968461"/>
            <a:ext cx="3374967" cy="73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OČETOV, MAMIN BRAT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3A319C20-D36B-4DB6-903E-1180A1DBB67C}"/>
              </a:ext>
            </a:extLst>
          </p:cNvPr>
          <p:cNvSpPr/>
          <p:nvPr/>
        </p:nvSpPr>
        <p:spPr>
          <a:xfrm>
            <a:off x="5526695" y="4870671"/>
            <a:ext cx="3374967" cy="73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HČERKA TETE/STRICA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E66AB56-9696-4390-85C0-2A356AB855C0}"/>
              </a:ext>
            </a:extLst>
          </p:cNvPr>
          <p:cNvSpPr/>
          <p:nvPr/>
        </p:nvSpPr>
        <p:spPr>
          <a:xfrm>
            <a:off x="5526696" y="5693233"/>
            <a:ext cx="3374967" cy="73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SIN TETE/STRICA</a:t>
            </a:r>
          </a:p>
        </p:txBody>
      </p:sp>
    </p:spTree>
    <p:extLst>
      <p:ext uri="{BB962C8B-B14F-4D97-AF65-F5344CB8AC3E}">
        <p14:creationId xmlns:p14="http://schemas.microsoft.com/office/powerpoint/2010/main" val="19118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15.3|0.8|8.3|0.9|7.7|0.8|17|0.9|15.2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4|3.1|6.4|3.3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262</Words>
  <Application>Microsoft Office PowerPoint</Application>
  <PresentationFormat>Diaprojekcija na zaslonu (4:3)</PresentationFormat>
  <Paragraphs>99</Paragraphs>
  <Slides>13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Diseño predeterminado</vt:lpstr>
      <vt:lpstr>Officeova tema</vt:lpstr>
      <vt:lpstr> PONOVIM  </vt:lpstr>
      <vt:lpstr>POGLEJ SI ČASOVNI TRAK BABICE TONČKE.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Marijo Biluš</cp:lastModifiedBy>
  <cp:revision>133</cp:revision>
  <dcterms:created xsi:type="dcterms:W3CDTF">2010-05-23T14:28:12Z</dcterms:created>
  <dcterms:modified xsi:type="dcterms:W3CDTF">2020-12-13T16:19:30Z</dcterms:modified>
</cp:coreProperties>
</file>