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7" r:id="rId5"/>
    <p:sldId id="265" r:id="rId6"/>
    <p:sldId id="263" r:id="rId7"/>
    <p:sldId id="264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a Tomažinčič" userId="acd8c4e1a40e3279" providerId="LiveId" clId="{1242EF5F-0DB4-4B1B-9DFD-3B45358D1ABD}"/>
    <pc:docChg chg="undo custSel modSld">
      <pc:chgData name="Mateja Tomažinčič" userId="acd8c4e1a40e3279" providerId="LiveId" clId="{1242EF5F-0DB4-4B1B-9DFD-3B45358D1ABD}" dt="2020-12-12T23:24:11.464" v="50" actId="20577"/>
      <pc:docMkLst>
        <pc:docMk/>
      </pc:docMkLst>
      <pc:sldChg chg="addSp modSp mod modAnim">
        <pc:chgData name="Mateja Tomažinčič" userId="acd8c4e1a40e3279" providerId="LiveId" clId="{1242EF5F-0DB4-4B1B-9DFD-3B45358D1ABD}" dt="2020-12-12T23:24:11.464" v="50" actId="20577"/>
        <pc:sldMkLst>
          <pc:docMk/>
          <pc:sldMk cId="3587677318" sldId="257"/>
        </pc:sldMkLst>
        <pc:spChg chg="mod">
          <ac:chgData name="Mateja Tomažinčič" userId="acd8c4e1a40e3279" providerId="LiveId" clId="{1242EF5F-0DB4-4B1B-9DFD-3B45358D1ABD}" dt="2020-12-12T23:24:09.287" v="49" actId="1076"/>
          <ac:spMkLst>
            <pc:docMk/>
            <pc:sldMk cId="3587677318" sldId="257"/>
            <ac:spMk id="3" creationId="{DCBB4682-5198-4F8B-A0FA-D20E2ABFD823}"/>
          </ac:spMkLst>
        </pc:spChg>
        <pc:spChg chg="add mod">
          <ac:chgData name="Mateja Tomažinčič" userId="acd8c4e1a40e3279" providerId="LiveId" clId="{1242EF5F-0DB4-4B1B-9DFD-3B45358D1ABD}" dt="2020-12-12T23:24:11.464" v="50" actId="20577"/>
          <ac:spMkLst>
            <pc:docMk/>
            <pc:sldMk cId="3587677318" sldId="257"/>
            <ac:spMk id="4" creationId="{208C1CF3-94C2-4C0D-ADBA-EBE835D52E05}"/>
          </ac:spMkLst>
        </pc:spChg>
      </pc:sldChg>
      <pc:sldChg chg="modAnim">
        <pc:chgData name="Mateja Tomažinčič" userId="acd8c4e1a40e3279" providerId="LiveId" clId="{1242EF5F-0DB4-4B1B-9DFD-3B45358D1ABD}" dt="2020-12-12T13:04:38.997" v="9"/>
        <pc:sldMkLst>
          <pc:docMk/>
          <pc:sldMk cId="2511227816" sldId="258"/>
        </pc:sldMkLst>
      </pc:sldChg>
      <pc:sldChg chg="modAnim">
        <pc:chgData name="Mateja Tomažinčič" userId="acd8c4e1a40e3279" providerId="LiveId" clId="{1242EF5F-0DB4-4B1B-9DFD-3B45358D1ABD}" dt="2020-12-12T13:04:50.818" v="11"/>
        <pc:sldMkLst>
          <pc:docMk/>
          <pc:sldMk cId="1428225426" sldId="259"/>
        </pc:sldMkLst>
      </pc:sldChg>
      <pc:sldChg chg="modAnim">
        <pc:chgData name="Mateja Tomažinčič" userId="acd8c4e1a40e3279" providerId="LiveId" clId="{1242EF5F-0DB4-4B1B-9DFD-3B45358D1ABD}" dt="2020-12-12T13:04:59.379" v="13"/>
        <pc:sldMkLst>
          <pc:docMk/>
          <pc:sldMk cId="1895125567" sldId="260"/>
        </pc:sldMkLst>
      </pc:sldChg>
      <pc:sldChg chg="modAnim">
        <pc:chgData name="Mateja Tomažinčič" userId="acd8c4e1a40e3279" providerId="LiveId" clId="{1242EF5F-0DB4-4B1B-9DFD-3B45358D1ABD}" dt="2020-12-12T13:05:07.695" v="15"/>
        <pc:sldMkLst>
          <pc:docMk/>
          <pc:sldMk cId="1861020664" sldId="261"/>
        </pc:sldMkLst>
      </pc:sldChg>
      <pc:sldChg chg="modAnim">
        <pc:chgData name="Mateja Tomažinčič" userId="acd8c4e1a40e3279" providerId="LiveId" clId="{1242EF5F-0DB4-4B1B-9DFD-3B45358D1ABD}" dt="2020-12-12T13:05:13.448" v="17"/>
        <pc:sldMkLst>
          <pc:docMk/>
          <pc:sldMk cId="3114662168" sldId="262"/>
        </pc:sldMkLst>
      </pc:sldChg>
      <pc:sldChg chg="modAnim">
        <pc:chgData name="Mateja Tomažinčič" userId="acd8c4e1a40e3279" providerId="LiveId" clId="{1242EF5F-0DB4-4B1B-9DFD-3B45358D1ABD}" dt="2020-12-12T13:04:26.568" v="5"/>
        <pc:sldMkLst>
          <pc:docMk/>
          <pc:sldMk cId="707099043" sldId="263"/>
        </pc:sldMkLst>
      </pc:sldChg>
      <pc:sldChg chg="modAnim">
        <pc:chgData name="Mateja Tomažinčič" userId="acd8c4e1a40e3279" providerId="LiveId" clId="{1242EF5F-0DB4-4B1B-9DFD-3B45358D1ABD}" dt="2020-12-12T13:04:33.226" v="7"/>
        <pc:sldMkLst>
          <pc:docMk/>
          <pc:sldMk cId="999909480" sldId="264"/>
        </pc:sldMkLst>
      </pc:sldChg>
      <pc:sldChg chg="modAnim">
        <pc:chgData name="Mateja Tomažinčič" userId="acd8c4e1a40e3279" providerId="LiveId" clId="{1242EF5F-0DB4-4B1B-9DFD-3B45358D1ABD}" dt="2020-12-12T13:04:20.265" v="3"/>
        <pc:sldMkLst>
          <pc:docMk/>
          <pc:sldMk cId="19197331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465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72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987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63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4771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134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31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671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04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782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1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77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46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11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798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101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07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3D1F66-4E0A-4119-B130-896988811AE6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871FE8-5BB8-4BBE-AA92-BC2F19E88C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652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4EF4A-D4F0-42FF-B539-0A6893990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Čigavo je kaj?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BB4682-5198-4F8B-A0FA-D20E2ABFD8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3200" dirty="0">
              <a:solidFill>
                <a:schemeClr val="tx1"/>
              </a:solidFill>
            </a:endParaRP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0390C4D9-24FD-497F-8CB3-FDBD2DF1BB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5774" y="5436079"/>
            <a:ext cx="609600" cy="6096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08C1CF3-94C2-4C0D-ADBA-EBE835D52E05}"/>
              </a:ext>
            </a:extLst>
          </p:cNvPr>
          <p:cNvSpPr txBox="1"/>
          <p:nvPr/>
        </p:nvSpPr>
        <p:spPr>
          <a:xfrm>
            <a:off x="1388853" y="4451230"/>
            <a:ext cx="918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>
                <a:latin typeface="Arial" panose="020B0604020202020204" pitchFamily="34" charset="0"/>
                <a:cs typeface="Arial" panose="020B0604020202020204" pitchFamily="34" charset="0"/>
              </a:rPr>
              <a:t>SLOVENŠČINA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2. RAZRED OŠ</a:t>
            </a:r>
          </a:p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PRIPRAVILI UČITELJI OŠ ANTONA GLOBOČNIKA POSTOJNA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6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71"/>
    </mc:Choice>
    <mc:Fallback xmlns="">
      <p:transition advTm="13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6938CEC-63CC-457C-AB4A-2D49F821D062}"/>
              </a:ext>
            </a:extLst>
          </p:cNvPr>
          <p:cNvSpPr txBox="1"/>
          <p:nvPr/>
        </p:nvSpPr>
        <p:spPr>
          <a:xfrm>
            <a:off x="603849" y="793630"/>
            <a:ext cx="111280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POGOSTO  REČEMO: </a:t>
            </a:r>
          </a:p>
          <a:p>
            <a:endParaRPr lang="sl-SI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4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AVTO JE  OD MAME.</a:t>
            </a:r>
          </a:p>
          <a:p>
            <a:pPr algn="ctr"/>
            <a:r>
              <a:rPr lang="sl-SI" sz="4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ŽOGA JE OD ATIJA.</a:t>
            </a:r>
          </a:p>
          <a:p>
            <a:pPr algn="ctr"/>
            <a:r>
              <a:rPr lang="sl-SI" sz="4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PUNČKA JE OD MARTINE.</a:t>
            </a:r>
          </a:p>
          <a:p>
            <a:pPr algn="ctr"/>
            <a:r>
              <a:rPr lang="sl-SI" sz="4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JE OD NIKA.</a:t>
            </a:r>
          </a:p>
          <a:p>
            <a:endParaRPr lang="sl-S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NI PRAVILNO. </a:t>
            </a:r>
          </a:p>
          <a:p>
            <a:endParaRPr lang="sl-SI"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V NADALJEVANJU SI POGLEJ KAKO JE PRAVILNO. 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F87BB0EA-DBDC-48AE-A6A8-55F2E4108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33804" y="5177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A831119-294A-44AC-9D43-24DA7242FC4A}"/>
              </a:ext>
            </a:extLst>
          </p:cNvPr>
          <p:cNvSpPr txBox="1"/>
          <p:nvPr/>
        </p:nvSpPr>
        <p:spPr>
          <a:xfrm>
            <a:off x="721742" y="538073"/>
            <a:ext cx="26051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endParaRPr lang="sl-SI" sz="28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                       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 descr="Free Woman Clipart Image 0527-1511-0209-0602 | People Clipart">
            <a:extLst>
              <a:ext uri="{FF2B5EF4-FFF2-40B4-BE49-F238E27FC236}">
                <a16:creationId xmlns:a16="http://schemas.microsoft.com/office/drawing/2014/main" id="{57F78065-E32F-4BD2-80A7-05599D9C24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53" y="795248"/>
            <a:ext cx="1518498" cy="32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E6AFE63-E4AE-44E9-9DFF-ABF0716E67A8}"/>
              </a:ext>
            </a:extLst>
          </p:cNvPr>
          <p:cNvSpPr txBox="1"/>
          <p:nvPr/>
        </p:nvSpPr>
        <p:spPr>
          <a:xfrm>
            <a:off x="3092420" y="995393"/>
            <a:ext cx="56030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JE  MAMIN KLOBUK. </a:t>
            </a:r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IN NE KLOBUK OD MAME.</a:t>
            </a:r>
          </a:p>
        </p:txBody>
      </p:sp>
      <p:pic>
        <p:nvPicPr>
          <p:cNvPr id="6" name="Slika 5" descr="Man Driving Car Stock Illustration - Download Image Now - iStock">
            <a:extLst>
              <a:ext uri="{FF2B5EF4-FFF2-40B4-BE49-F238E27FC236}">
                <a16:creationId xmlns:a16="http://schemas.microsoft.com/office/drawing/2014/main" id="{B988329A-8728-44F6-89CA-0F851152ABC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/>
          <a:stretch/>
        </p:blipFill>
        <p:spPr bwMode="auto">
          <a:xfrm>
            <a:off x="3648674" y="3657600"/>
            <a:ext cx="3002292" cy="2682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448BB14-811C-4AEB-BB77-507A01342C3C}"/>
              </a:ext>
            </a:extLst>
          </p:cNvPr>
          <p:cNvSpPr txBox="1"/>
          <p:nvPr/>
        </p:nvSpPr>
        <p:spPr>
          <a:xfrm>
            <a:off x="6778835" y="4015948"/>
            <a:ext cx="50134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JE  OČKOV  AVTO. </a:t>
            </a:r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IN NE AVTO OD OČKA.</a:t>
            </a:r>
          </a:p>
        </p:txBody>
      </p: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770F2176-DCBE-4886-9001-25DBACBCB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5782" y="5513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2676EE-F4CA-4D4A-A582-7CDDC977423C}"/>
              </a:ext>
            </a:extLst>
          </p:cNvPr>
          <p:cNvSpPr txBox="1"/>
          <p:nvPr/>
        </p:nvSpPr>
        <p:spPr>
          <a:xfrm>
            <a:off x="935217" y="1057807"/>
            <a:ext cx="9290649" cy="48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F7BC345-7CAF-4439-970C-372BBCB4BC90}"/>
              </a:ext>
            </a:extLst>
          </p:cNvPr>
          <p:cNvSpPr txBox="1"/>
          <p:nvPr/>
        </p:nvSpPr>
        <p:spPr>
          <a:xfrm>
            <a:off x="1601638" y="1239328"/>
            <a:ext cx="9290649" cy="48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8" name="Slika 7" descr="Premium Vector | Cartoon boy riding a bicycle">
            <a:extLst>
              <a:ext uri="{FF2B5EF4-FFF2-40B4-BE49-F238E27FC236}">
                <a16:creationId xmlns:a16="http://schemas.microsoft.com/office/drawing/2014/main" id="{C2642C51-F2F5-4C65-927E-01A5672ACC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1" y="1870473"/>
            <a:ext cx="1991768" cy="258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Girl Playing In Rain Cartoon , Free Transparent Clipart - ClipartKey">
            <a:extLst>
              <a:ext uri="{FF2B5EF4-FFF2-40B4-BE49-F238E27FC236}">
                <a16:creationId xmlns:a16="http://schemas.microsoft.com/office/drawing/2014/main" id="{65AA7BD0-CE54-4C71-A8EE-D4AC33D41DBC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65" y="1858455"/>
            <a:ext cx="2173794" cy="258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Single cartoon - beach colorful swimming shorts Vector Image">
            <a:extLst>
              <a:ext uri="{FF2B5EF4-FFF2-40B4-BE49-F238E27FC236}">
                <a16:creationId xmlns:a16="http://schemas.microsoft.com/office/drawing/2014/main" id="{6492687C-1FDC-43B0-A89D-62C125BAE31A}"/>
              </a:ext>
            </a:extLst>
          </p:cNvPr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4220" r="3260" b="11388"/>
          <a:stretch/>
        </p:blipFill>
        <p:spPr bwMode="auto">
          <a:xfrm>
            <a:off x="6543443" y="2803585"/>
            <a:ext cx="1625772" cy="16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 descr="Funny house cartoon Royalty Free Vector Image - VectorStock">
            <a:extLst>
              <a:ext uri="{FF2B5EF4-FFF2-40B4-BE49-F238E27FC236}">
                <a16:creationId xmlns:a16="http://schemas.microsoft.com/office/drawing/2014/main" id="{D85275C1-C8D4-4B3B-8A5A-321CB04AB02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0"/>
          <a:stretch/>
        </p:blipFill>
        <p:spPr bwMode="auto">
          <a:xfrm>
            <a:off x="9194879" y="1544129"/>
            <a:ext cx="2575920" cy="2817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11763BD-8ED9-41FA-A2F6-A724EBDAF22B}"/>
              </a:ext>
            </a:extLst>
          </p:cNvPr>
          <p:cNvSpPr txBox="1"/>
          <p:nvPr/>
        </p:nvSpPr>
        <p:spPr>
          <a:xfrm>
            <a:off x="146649" y="4597879"/>
            <a:ext cx="11964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600" dirty="0"/>
              <a:t>BRATOVO  KOLO        SESTRIN  DEŽNIK        JURETOVE  HLAČE      BABIČINA   HIŠA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4F2FF57B-F500-4704-B630-805DFF03F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6053" y="5404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45F60F-1792-4D50-9B90-FDFED5BE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ČIGAVO JE KOLO?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306B77A-2B70-43EF-8063-AAECE71C9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851" y="1162712"/>
            <a:ext cx="2767880" cy="2103963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A923280-8D0C-4C08-9207-2AC2072EF596}"/>
              </a:ext>
            </a:extLst>
          </p:cNvPr>
          <p:cNvSpPr txBox="1"/>
          <p:nvPr/>
        </p:nvSpPr>
        <p:spPr>
          <a:xfrm>
            <a:off x="1056418" y="4978559"/>
            <a:ext cx="551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 JE MAMINO.</a:t>
            </a:r>
          </a:p>
        </p:txBody>
      </p:sp>
      <p:pic>
        <p:nvPicPr>
          <p:cNvPr id="18" name="Označba mesta vsebine 17">
            <a:extLst>
              <a:ext uri="{FF2B5EF4-FFF2-40B4-BE49-F238E27FC236}">
                <a16:creationId xmlns:a16="http://schemas.microsoft.com/office/drawing/2014/main" id="{46D11659-0A27-43A8-845D-C40966424033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5"/>
          <a:srcRect l="57037" t="30053" r="24441" b="24999"/>
          <a:stretch/>
        </p:blipFill>
        <p:spPr bwMode="auto">
          <a:xfrm>
            <a:off x="1510776" y="1225353"/>
            <a:ext cx="2146823" cy="2569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9EDC1A4-255E-4FCB-B52D-B1AE4A2BEC4C}"/>
              </a:ext>
            </a:extLst>
          </p:cNvPr>
          <p:cNvPicPr/>
          <p:nvPr/>
        </p:nvPicPr>
        <p:blipFill rotWithShape="1">
          <a:blip r:embed="rId6"/>
          <a:srcRect l="37927" t="19599" r="38406" b="13240"/>
          <a:stretch/>
        </p:blipFill>
        <p:spPr bwMode="auto">
          <a:xfrm>
            <a:off x="5125917" y="2130725"/>
            <a:ext cx="2767880" cy="3973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23200DFF-01B4-445C-9308-9BA03EBCC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65991" y="5220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99A723-EC7C-4C52-A626-A6CD824E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ČIGAVA JE KNJIGA?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1CD8B2B-B5FD-4B3F-8B01-B493B2BE3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798" y="1135756"/>
            <a:ext cx="2206476" cy="2157876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C6A52EB-663D-42E8-9E4C-AAE4C3E670F6}"/>
              </a:ext>
            </a:extLst>
          </p:cNvPr>
          <p:cNvSpPr txBox="1"/>
          <p:nvPr/>
        </p:nvSpPr>
        <p:spPr>
          <a:xfrm>
            <a:off x="553500" y="5011948"/>
            <a:ext cx="4813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KNJIGA JE MATEJEVA.</a:t>
            </a: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09B09A0B-691B-4A5E-B5EC-A81BD33EDF2A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5"/>
          <a:srcRect l="8232" t="30837" r="73834" b="27613"/>
          <a:stretch/>
        </p:blipFill>
        <p:spPr bwMode="auto">
          <a:xfrm>
            <a:off x="1402925" y="1248994"/>
            <a:ext cx="2125279" cy="2624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C802D0B-FF2F-4E73-A772-6D5DCCBBEBE0}"/>
              </a:ext>
            </a:extLst>
          </p:cNvPr>
          <p:cNvPicPr/>
          <p:nvPr/>
        </p:nvPicPr>
        <p:blipFill rotWithShape="1">
          <a:blip r:embed="rId6"/>
          <a:srcRect l="37633" t="18553" r="38847" b="14548"/>
          <a:stretch/>
        </p:blipFill>
        <p:spPr bwMode="auto">
          <a:xfrm>
            <a:off x="5098212" y="2035834"/>
            <a:ext cx="2827848" cy="4133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11E0DB2B-4CA1-4BEB-B4E2-7426A4976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09849" y="5011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59C57-90CB-4D6E-9A46-F91BCF9F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ČIGAV JE LOPAR?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D7DD510-FE3D-40D1-B71D-373580518A3E}"/>
              </a:ext>
            </a:extLst>
          </p:cNvPr>
          <p:cNvSpPr txBox="1"/>
          <p:nvPr/>
        </p:nvSpPr>
        <p:spPr>
          <a:xfrm>
            <a:off x="981124" y="5059860"/>
            <a:ext cx="434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LOPAR  JE OČKOV.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6B3533B-A4DE-4BAE-AF76-C5519EBE7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249" y="1166923"/>
            <a:ext cx="2603977" cy="2085256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5AC190E9-43D7-4891-9B98-81CC175913B4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5"/>
          <a:srcRect l="23833" t="29946" r="57905" b="24735"/>
          <a:stretch/>
        </p:blipFill>
        <p:spPr bwMode="auto">
          <a:xfrm>
            <a:off x="1416958" y="1236903"/>
            <a:ext cx="2100795" cy="2636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3EEF421-3B13-4D26-AA7B-3334328205AD}"/>
              </a:ext>
            </a:extLst>
          </p:cNvPr>
          <p:cNvPicPr/>
          <p:nvPr/>
        </p:nvPicPr>
        <p:blipFill rotWithShape="1">
          <a:blip r:embed="rId6"/>
          <a:srcRect l="39691" t="17770" r="37670" b="18989"/>
          <a:stretch/>
        </p:blipFill>
        <p:spPr bwMode="auto">
          <a:xfrm>
            <a:off x="4787660" y="2035833"/>
            <a:ext cx="2941607" cy="4339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B1228B7B-9729-4A55-BF40-CAC99973C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1242" y="5059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9E5B10-9EC8-4480-BA4A-FD829EF8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ČIGAV JE NAHRBTNIK?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442FA9B-C8F9-4CD4-B9D5-F39E2EAA6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745" y="1147894"/>
            <a:ext cx="2133600" cy="213360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5ABF762-97E5-4AAC-917D-FF2A2A749D21}"/>
              </a:ext>
            </a:extLst>
          </p:cNvPr>
          <p:cNvSpPr txBox="1"/>
          <p:nvPr/>
        </p:nvSpPr>
        <p:spPr>
          <a:xfrm>
            <a:off x="586596" y="4953740"/>
            <a:ext cx="489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NAHRBTNIK JE EMIN</a:t>
            </a:r>
            <a:r>
              <a:rPr lang="sl-SI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EBB5771-765B-4DA9-B2A5-F240B0B8A5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4" t="32404" r="41788" b="27353"/>
          <a:stretch>
            <a:fillRect/>
          </a:stretch>
        </p:blipFill>
        <p:spPr bwMode="auto">
          <a:xfrm>
            <a:off x="1299712" y="1212001"/>
            <a:ext cx="1959545" cy="270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E2832F4-41D4-494C-B04A-9C27D110A1A1}"/>
              </a:ext>
            </a:extLst>
          </p:cNvPr>
          <p:cNvPicPr/>
          <p:nvPr/>
        </p:nvPicPr>
        <p:blipFill rotWithShape="1">
          <a:blip r:embed="rId6"/>
          <a:srcRect l="37632" t="16725" r="37524" b="15070"/>
          <a:stretch/>
        </p:blipFill>
        <p:spPr bwMode="auto">
          <a:xfrm>
            <a:off x="5132718" y="2214694"/>
            <a:ext cx="2855343" cy="4149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F9DBFF07-E1FD-4ABC-9FF8-33D379CF8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3163" y="5052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64C3F-7B43-431D-A56A-2A98C914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ČIGAVE SO KOCKE?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5FB6CEC-BA9E-448C-A212-4915F8849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472" y="1149819"/>
            <a:ext cx="2991960" cy="1864707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E24D105-712E-4C18-B047-47CD0F9FE243}"/>
              </a:ext>
            </a:extLst>
          </p:cNvPr>
          <p:cNvSpPr txBox="1"/>
          <p:nvPr/>
        </p:nvSpPr>
        <p:spPr>
          <a:xfrm>
            <a:off x="491705" y="5060877"/>
            <a:ext cx="485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KOCKE SO LUKOVE.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062BA224-6E86-4DF7-8A53-EE0921ECE7BB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5"/>
          <a:srcRect l="73060" t="31882" r="9153" b="28136"/>
          <a:stretch/>
        </p:blipFill>
        <p:spPr bwMode="auto">
          <a:xfrm>
            <a:off x="1343597" y="1212025"/>
            <a:ext cx="2201903" cy="2602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7E5305E-FBD6-43C7-97E3-2B80ADF348B4}"/>
              </a:ext>
            </a:extLst>
          </p:cNvPr>
          <p:cNvPicPr/>
          <p:nvPr/>
        </p:nvPicPr>
        <p:blipFill rotWithShape="1">
          <a:blip r:embed="rId6"/>
          <a:srcRect l="37191" t="18553" r="39289" b="14548"/>
          <a:stretch/>
        </p:blipFill>
        <p:spPr bwMode="auto">
          <a:xfrm>
            <a:off x="4651044" y="2214693"/>
            <a:ext cx="2836684" cy="4179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D61CFC8D-8E6A-4364-A015-B4F55FD3B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652" y="5060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3.2"/>
</p:tagLst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68741772A02746A59D9F495BB67BA2" ma:contentTypeVersion="34" ma:contentTypeDescription="Ustvari nov dokument." ma:contentTypeScope="" ma:versionID="a6d14e4748e58c96a6e272163bcea965">
  <xsd:schema xmlns:xsd="http://www.w3.org/2001/XMLSchema" xmlns:xs="http://www.w3.org/2001/XMLSchema" xmlns:p="http://schemas.microsoft.com/office/2006/metadata/properties" xmlns:ns3="1f65dc70-f511-4c3d-8a7c-6c188e8cc027" xmlns:ns4="4ee83a2b-f51d-4d09-be1a-4d8dabfe577d" targetNamespace="http://schemas.microsoft.com/office/2006/metadata/properties" ma:root="true" ma:fieldsID="2a2c3b591dbfa4bedb8233480d5bdd1f" ns3:_="" ns4:_="">
    <xsd:import namespace="1f65dc70-f511-4c3d-8a7c-6c188e8cc027"/>
    <xsd:import namespace="4ee83a2b-f51d-4d09-be1a-4d8dabfe57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5dc70-f511-4c3d-8a7c-6c188e8cc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83a2b-f51d-4d09-be1a-4d8dabfe5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1f65dc70-f511-4c3d-8a7c-6c188e8cc027" xsi:nil="true"/>
    <FolderType xmlns="1f65dc70-f511-4c3d-8a7c-6c188e8cc027" xsi:nil="true"/>
    <CultureName xmlns="1f65dc70-f511-4c3d-8a7c-6c188e8cc027" xsi:nil="true"/>
    <Students xmlns="1f65dc70-f511-4c3d-8a7c-6c188e8cc027">
      <UserInfo>
        <DisplayName/>
        <AccountId xsi:nil="true"/>
        <AccountType/>
      </UserInfo>
    </Students>
    <Has_Teacher_Only_SectionGroup xmlns="1f65dc70-f511-4c3d-8a7c-6c188e8cc027" xsi:nil="true"/>
    <LMS_Mappings xmlns="1f65dc70-f511-4c3d-8a7c-6c188e8cc027" xsi:nil="true"/>
    <Invited_Teachers xmlns="1f65dc70-f511-4c3d-8a7c-6c188e8cc027" xsi:nil="true"/>
    <IsNotebookLocked xmlns="1f65dc70-f511-4c3d-8a7c-6c188e8cc027" xsi:nil="true"/>
    <Distribution_Groups xmlns="1f65dc70-f511-4c3d-8a7c-6c188e8cc027" xsi:nil="true"/>
    <Templates xmlns="1f65dc70-f511-4c3d-8a7c-6c188e8cc027" xsi:nil="true"/>
    <Self_Registration_Enabled xmlns="1f65dc70-f511-4c3d-8a7c-6c188e8cc027" xsi:nil="true"/>
    <Teams_Channel_Section_Location xmlns="1f65dc70-f511-4c3d-8a7c-6c188e8cc027" xsi:nil="true"/>
    <NotebookType xmlns="1f65dc70-f511-4c3d-8a7c-6c188e8cc027" xsi:nil="true"/>
    <Math_Settings xmlns="1f65dc70-f511-4c3d-8a7c-6c188e8cc027" xsi:nil="true"/>
    <AppVersion xmlns="1f65dc70-f511-4c3d-8a7c-6c188e8cc027" xsi:nil="true"/>
    <Invited_Students xmlns="1f65dc70-f511-4c3d-8a7c-6c188e8cc027" xsi:nil="true"/>
    <Owner xmlns="1f65dc70-f511-4c3d-8a7c-6c188e8cc027">
      <UserInfo>
        <DisplayName/>
        <AccountId xsi:nil="true"/>
        <AccountType/>
      </UserInfo>
    </Owner>
    <Student_Groups xmlns="1f65dc70-f511-4c3d-8a7c-6c188e8cc027">
      <UserInfo>
        <DisplayName/>
        <AccountId xsi:nil="true"/>
        <AccountType/>
      </UserInfo>
    </Student_Groups>
    <DefaultSectionNames xmlns="1f65dc70-f511-4c3d-8a7c-6c188e8cc027" xsi:nil="true"/>
    <TeamsChannelId xmlns="1f65dc70-f511-4c3d-8a7c-6c188e8cc027" xsi:nil="true"/>
    <Teachers xmlns="1f65dc70-f511-4c3d-8a7c-6c188e8cc027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DBE916-5172-43F3-BF3D-027F9BA81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5dc70-f511-4c3d-8a7c-6c188e8cc027"/>
    <ds:schemaRef ds:uri="4ee83a2b-f51d-4d09-be1a-4d8dabfe5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85DE7F-8925-4B1C-B94D-27EAD637D983}">
  <ds:schemaRefs>
    <ds:schemaRef ds:uri="http://purl.org/dc/terms/"/>
    <ds:schemaRef ds:uri="http://schemas.microsoft.com/office/2006/documentManagement/types"/>
    <ds:schemaRef ds:uri="4ee83a2b-f51d-4d09-be1a-4d8dabfe577d"/>
    <ds:schemaRef ds:uri="http://purl.org/dc/dcmitype/"/>
    <ds:schemaRef ds:uri="1f65dc70-f511-4c3d-8a7c-6c188e8cc02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1D04C0-B500-49AD-90CE-13AA9D59B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957</TotalTime>
  <Words>122</Words>
  <Application>Microsoft Office PowerPoint</Application>
  <PresentationFormat>Širokozaslonsko</PresentationFormat>
  <Paragraphs>45</Paragraphs>
  <Slides>9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Kapljica</vt:lpstr>
      <vt:lpstr>Čigavo je kaj?</vt:lpstr>
      <vt:lpstr>PowerPointova predstavitev</vt:lpstr>
      <vt:lpstr>PowerPointova predstavitev</vt:lpstr>
      <vt:lpstr>PowerPointova predstavitev</vt:lpstr>
      <vt:lpstr>ČIGAVO JE KOLO? </vt:lpstr>
      <vt:lpstr>ČIGAVA JE KNJIGA?</vt:lpstr>
      <vt:lpstr>ČIGAV JE LOPAR?</vt:lpstr>
      <vt:lpstr>ČIGAV JE NAHRBTNIK?</vt:lpstr>
      <vt:lpstr>ČIGAVE SO KOCKE?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ČESTITKA</dc:title>
  <dc:creator>Mateja Tomažinčič</dc:creator>
  <cp:lastModifiedBy>Marijo Biluš</cp:lastModifiedBy>
  <cp:revision>24</cp:revision>
  <dcterms:created xsi:type="dcterms:W3CDTF">2020-04-07T06:26:02Z</dcterms:created>
  <dcterms:modified xsi:type="dcterms:W3CDTF">2020-12-13T15:46:37Z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0x0101007468741772A02746A59D9F495BB67BA2</vt:lpwstr>
  </property>
</Properties>
</file>