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a Tomažinčič" userId="acd8c4e1a40e3279" providerId="LiveId" clId="{0E52D720-8B35-4904-B8C0-D252717B5DC1}"/>
    <pc:docChg chg="undo custSel modSld">
      <pc:chgData name="Mateja Tomažinčič" userId="acd8c4e1a40e3279" providerId="LiveId" clId="{0E52D720-8B35-4904-B8C0-D252717B5DC1}" dt="2021-01-16T09:35:38.072" v="71" actId="14100"/>
      <pc:docMkLst>
        <pc:docMk/>
      </pc:docMkLst>
      <pc:sldChg chg="modAnim">
        <pc:chgData name="Mateja Tomažinčič" userId="acd8c4e1a40e3279" providerId="LiveId" clId="{0E52D720-8B35-4904-B8C0-D252717B5DC1}" dt="2021-01-16T06:04:54.404" v="24"/>
        <pc:sldMkLst>
          <pc:docMk/>
          <pc:sldMk cId="1399554497" sldId="256"/>
        </pc:sldMkLst>
      </pc:sldChg>
      <pc:sldChg chg="addSp delSp modSp mod modAnim">
        <pc:chgData name="Mateja Tomažinčič" userId="acd8c4e1a40e3279" providerId="LiveId" clId="{0E52D720-8B35-4904-B8C0-D252717B5DC1}" dt="2021-01-16T09:35:38.072" v="71" actId="14100"/>
        <pc:sldMkLst>
          <pc:docMk/>
          <pc:sldMk cId="2679948649" sldId="257"/>
        </pc:sldMkLst>
        <pc:picChg chg="add del mod">
          <ac:chgData name="Mateja Tomažinčič" userId="acd8c4e1a40e3279" providerId="LiveId" clId="{0E52D720-8B35-4904-B8C0-D252717B5DC1}" dt="2021-01-16T09:35:09.070" v="69" actId="21"/>
          <ac:picMkLst>
            <pc:docMk/>
            <pc:sldMk cId="2679948649" sldId="257"/>
            <ac:picMk id="3" creationId="{6320CB28-C745-4220-8283-7BBDFB090D40}"/>
          </ac:picMkLst>
        </pc:picChg>
        <pc:picChg chg="add mod">
          <ac:chgData name="Mateja Tomažinčič" userId="acd8c4e1a40e3279" providerId="LiveId" clId="{0E52D720-8B35-4904-B8C0-D252717B5DC1}" dt="2021-01-16T09:26:02.859" v="38" actId="1076"/>
          <ac:picMkLst>
            <pc:docMk/>
            <pc:sldMk cId="2679948649" sldId="257"/>
            <ac:picMk id="5" creationId="{55FA6A5B-16AE-4C1F-882C-961628122BF6}"/>
          </ac:picMkLst>
        </pc:picChg>
        <pc:picChg chg="add del mod">
          <ac:chgData name="Mateja Tomažinčič" userId="acd8c4e1a40e3279" providerId="LiveId" clId="{0E52D720-8B35-4904-B8C0-D252717B5DC1}" dt="2021-01-16T09:28:26.443" v="48" actId="21"/>
          <ac:picMkLst>
            <pc:docMk/>
            <pc:sldMk cId="2679948649" sldId="257"/>
            <ac:picMk id="7" creationId="{D8C28B03-D5AB-4AB3-B6DD-FF7640494B42}"/>
          </ac:picMkLst>
        </pc:picChg>
        <pc:picChg chg="add del mod">
          <ac:chgData name="Mateja Tomažinčič" userId="acd8c4e1a40e3279" providerId="LiveId" clId="{0E52D720-8B35-4904-B8C0-D252717B5DC1}" dt="2021-01-16T09:28:24.633" v="47" actId="21"/>
          <ac:picMkLst>
            <pc:docMk/>
            <pc:sldMk cId="2679948649" sldId="257"/>
            <ac:picMk id="9" creationId="{12EDF10F-9E84-4469-987C-8EDAE19E8201}"/>
          </ac:picMkLst>
        </pc:picChg>
        <pc:picChg chg="add mod">
          <ac:chgData name="Mateja Tomažinčič" userId="acd8c4e1a40e3279" providerId="LiveId" clId="{0E52D720-8B35-4904-B8C0-D252717B5DC1}" dt="2021-01-16T09:29:10.745" v="56" actId="1076"/>
          <ac:picMkLst>
            <pc:docMk/>
            <pc:sldMk cId="2679948649" sldId="257"/>
            <ac:picMk id="11" creationId="{D53254DA-3DAB-4B77-8815-A640A5B224A1}"/>
          </ac:picMkLst>
        </pc:picChg>
        <pc:picChg chg="add mod">
          <ac:chgData name="Mateja Tomažinčič" userId="acd8c4e1a40e3279" providerId="LiveId" clId="{0E52D720-8B35-4904-B8C0-D252717B5DC1}" dt="2021-01-16T09:29:34.069" v="59" actId="1076"/>
          <ac:picMkLst>
            <pc:docMk/>
            <pc:sldMk cId="2679948649" sldId="257"/>
            <ac:picMk id="13" creationId="{3EB74200-AC46-49B7-8476-43B97E6FBD1C}"/>
          </ac:picMkLst>
        </pc:picChg>
        <pc:picChg chg="del">
          <ac:chgData name="Mateja Tomažinčič" userId="acd8c4e1a40e3279" providerId="LiveId" clId="{0E52D720-8B35-4904-B8C0-D252717B5DC1}" dt="2021-01-16T09:30:33.305" v="63" actId="21"/>
          <ac:picMkLst>
            <pc:docMk/>
            <pc:sldMk cId="2679948649" sldId="257"/>
            <ac:picMk id="14" creationId="{B97F6A5B-D2EA-4579-9A85-7CF08B5C1878}"/>
          </ac:picMkLst>
        </pc:picChg>
        <pc:picChg chg="del">
          <ac:chgData name="Mateja Tomažinčič" userId="acd8c4e1a40e3279" providerId="LiveId" clId="{0E52D720-8B35-4904-B8C0-D252717B5DC1}" dt="2021-01-16T09:30:31.555" v="62" actId="21"/>
          <ac:picMkLst>
            <pc:docMk/>
            <pc:sldMk cId="2679948649" sldId="257"/>
            <ac:picMk id="15" creationId="{4E20814C-1808-449A-96A3-47FA105003E2}"/>
          </ac:picMkLst>
        </pc:picChg>
        <pc:picChg chg="add mod">
          <ac:chgData name="Mateja Tomažinčič" userId="acd8c4e1a40e3279" providerId="LiveId" clId="{0E52D720-8B35-4904-B8C0-D252717B5DC1}" dt="2021-01-16T09:28:30.407" v="51" actId="1076"/>
          <ac:picMkLst>
            <pc:docMk/>
            <pc:sldMk cId="2679948649" sldId="257"/>
            <ac:picMk id="1026" creationId="{9D5813FE-CED5-4CE9-BC19-E9B0557C6DA6}"/>
          </ac:picMkLst>
        </pc:picChg>
        <pc:picChg chg="add mod">
          <ac:chgData name="Mateja Tomažinčič" userId="acd8c4e1a40e3279" providerId="LiveId" clId="{0E52D720-8B35-4904-B8C0-D252717B5DC1}" dt="2021-01-16T09:35:38.072" v="71" actId="14100"/>
          <ac:picMkLst>
            <pc:docMk/>
            <pc:sldMk cId="2679948649" sldId="257"/>
            <ac:picMk id="1028" creationId="{8D38F2AA-6552-47A2-9E3B-0DA542991855}"/>
          </ac:picMkLst>
        </pc:picChg>
        <pc:picChg chg="del">
          <ac:chgData name="Mateja Tomažinčič" userId="acd8c4e1a40e3279" providerId="LiveId" clId="{0E52D720-8B35-4904-B8C0-D252717B5DC1}" dt="2021-01-16T09:29:08.337" v="55" actId="21"/>
          <ac:picMkLst>
            <pc:docMk/>
            <pc:sldMk cId="2679948649" sldId="257"/>
            <ac:picMk id="1034" creationId="{6A15D98F-5960-41B9-8EBB-21A1AB8613B8}"/>
          </ac:picMkLst>
        </pc:picChg>
        <pc:picChg chg="del">
          <ac:chgData name="Mateja Tomažinčič" userId="acd8c4e1a40e3279" providerId="LiveId" clId="{0E52D720-8B35-4904-B8C0-D252717B5DC1}" dt="2021-01-16T09:29:32.071" v="58" actId="21"/>
          <ac:picMkLst>
            <pc:docMk/>
            <pc:sldMk cId="2679948649" sldId="257"/>
            <ac:picMk id="1058" creationId="{8F7D550A-8366-4C29-9008-219859FF1AE2}"/>
          </ac:picMkLst>
        </pc:picChg>
        <pc:picChg chg="del">
          <ac:chgData name="Mateja Tomažinčič" userId="acd8c4e1a40e3279" providerId="LiveId" clId="{0E52D720-8B35-4904-B8C0-D252717B5DC1}" dt="2021-01-16T09:28:21.568" v="45" actId="21"/>
          <ac:picMkLst>
            <pc:docMk/>
            <pc:sldMk cId="2679948649" sldId="257"/>
            <ac:picMk id="1066" creationId="{B9F9C3FF-D561-49DA-881F-5F85519789B4}"/>
          </ac:picMkLst>
        </pc:picChg>
        <pc:picChg chg="del">
          <ac:chgData name="Mateja Tomažinčič" userId="acd8c4e1a40e3279" providerId="LiveId" clId="{0E52D720-8B35-4904-B8C0-D252717B5DC1}" dt="2021-01-16T09:26:00.686" v="37" actId="21"/>
          <ac:picMkLst>
            <pc:docMk/>
            <pc:sldMk cId="2679948649" sldId="257"/>
            <ac:picMk id="1068" creationId="{48906D5F-61C1-423B-AF95-1868578F4963}"/>
          </ac:picMkLst>
        </pc:picChg>
      </pc:sldChg>
      <pc:sldChg chg="modAnim">
        <pc:chgData name="Mateja Tomažinčič" userId="acd8c4e1a40e3279" providerId="LiveId" clId="{0E52D720-8B35-4904-B8C0-D252717B5DC1}" dt="2021-01-16T06:05:08.030" v="28"/>
        <pc:sldMkLst>
          <pc:docMk/>
          <pc:sldMk cId="4270406516" sldId="258"/>
        </pc:sldMkLst>
      </pc:sldChg>
      <pc:sldChg chg="modAnim">
        <pc:chgData name="Mateja Tomažinčič" userId="acd8c4e1a40e3279" providerId="LiveId" clId="{0E52D720-8B35-4904-B8C0-D252717B5DC1}" dt="2021-01-16T06:05:27.476" v="33"/>
        <pc:sldMkLst>
          <pc:docMk/>
          <pc:sldMk cId="2950068393" sldId="259"/>
        </pc:sldMkLst>
      </pc:sldChg>
      <pc:sldChg chg="modAnim">
        <pc:chgData name="Mateja Tomažinčič" userId="acd8c4e1a40e3279" providerId="LiveId" clId="{0E52D720-8B35-4904-B8C0-D252717B5DC1}" dt="2021-01-16T06:05:33.514" v="34"/>
        <pc:sldMkLst>
          <pc:docMk/>
          <pc:sldMk cId="1401496030" sldId="260"/>
        </pc:sldMkLst>
      </pc:sldChg>
      <pc:sldChg chg="modAnim">
        <pc:chgData name="Mateja Tomažinčič" userId="acd8c4e1a40e3279" providerId="LiveId" clId="{0E52D720-8B35-4904-B8C0-D252717B5DC1}" dt="2021-01-16T06:05:39.421" v="35"/>
        <pc:sldMkLst>
          <pc:docMk/>
          <pc:sldMk cId="3075610562" sldId="261"/>
        </pc:sldMkLst>
      </pc:sldChg>
      <pc:sldChg chg="modAnim">
        <pc:chgData name="Mateja Tomažinčič" userId="acd8c4e1a40e3279" providerId="LiveId" clId="{0E52D720-8B35-4904-B8C0-D252717B5DC1}" dt="2021-01-16T06:04:47.079" v="22"/>
        <pc:sldMkLst>
          <pc:docMk/>
          <pc:sldMk cId="344321158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hyperlink" Target="https://youtu.be/hMTqRrDQlhg" TargetMode="External"/><Relationship Id="rId4" Type="http://schemas.openxmlformats.org/officeDocument/2006/relationships/hyperlink" Target="https://video.arnes.si/portal/asset.zul?id=a1aDVmWJUBVbSTTHWSu61S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E775EB-B657-43BD-AF75-65770FF5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50" y="69969"/>
            <a:ext cx="11418500" cy="2565400"/>
          </a:xfrm>
        </p:spPr>
        <p:txBody>
          <a:bodyPr>
            <a:normAutofit fontScale="90000"/>
          </a:bodyPr>
          <a:lstStyle/>
          <a:p>
            <a:r>
              <a:rPr lang="sl-SI" sz="5300" dirty="0"/>
              <a:t>PRAVLJICA</a:t>
            </a:r>
            <a:r>
              <a:rPr lang="sl-SI" dirty="0"/>
              <a:t> </a:t>
            </a:r>
            <a:br>
              <a:rPr lang="sl-SI" dirty="0"/>
            </a:br>
            <a:r>
              <a:rPr lang="sl-SI" sz="2000" dirty="0"/>
              <a:t> </a:t>
            </a:r>
            <a:r>
              <a:rPr lang="sl-SI" dirty="0"/>
              <a:t/>
            </a:r>
            <a:br>
              <a:rPr lang="sl-SI" dirty="0"/>
            </a:br>
            <a:r>
              <a:rPr lang="sl-SI" sz="6900" b="1" dirty="0"/>
              <a:t>BELI  MEDVEDEK, KAM GREŠ?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FE20A82-CE3E-49DB-82A2-7DF67381E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19249D-ED2C-4E06-BA62-A28B52089E7F}"/>
              </a:ext>
            </a:extLst>
          </p:cNvPr>
          <p:cNvPicPr/>
          <p:nvPr/>
        </p:nvPicPr>
        <p:blipFill rotWithShape="1">
          <a:blip r:embed="rId4"/>
          <a:srcRect l="13062" r="12533"/>
          <a:stretch/>
        </p:blipFill>
        <p:spPr bwMode="auto">
          <a:xfrm>
            <a:off x="3272137" y="2660530"/>
            <a:ext cx="5009222" cy="3670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CF6C8EF0-C1C2-4E8E-88FB-DC14D2C98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5894" y="58678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824F1F-1577-4815-BA99-80D3231F0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829" y="2897063"/>
            <a:ext cx="7206410" cy="2971801"/>
          </a:xfrm>
        </p:spPr>
        <p:txBody>
          <a:bodyPr>
            <a:normAutofit fontScale="90000"/>
          </a:bodyPr>
          <a:lstStyle/>
          <a:p>
            <a:r>
              <a:rPr lang="sl-SI" sz="6600" b="1" dirty="0"/>
              <a:t/>
            </a:r>
            <a:br>
              <a:rPr lang="sl-SI" sz="6600" b="1" dirty="0"/>
            </a:br>
            <a:r>
              <a:rPr lang="sl-SI" sz="6600" b="1" dirty="0"/>
              <a:t/>
            </a:r>
            <a:br>
              <a:rPr lang="sl-SI" sz="6600" b="1" dirty="0"/>
            </a:br>
            <a:r>
              <a:rPr lang="sl-SI" sz="6600" b="1" dirty="0"/>
              <a:t/>
            </a:r>
            <a:br>
              <a:rPr lang="sl-SI" sz="6600" b="1" dirty="0"/>
            </a:br>
            <a:r>
              <a:rPr lang="sl-SI" sz="6600" b="1" dirty="0"/>
              <a:t/>
            </a:r>
            <a:br>
              <a:rPr lang="sl-SI" sz="6600" b="1" dirty="0"/>
            </a:br>
            <a:r>
              <a:rPr lang="sl-SI" sz="6600" b="1" dirty="0"/>
              <a:t/>
            </a:r>
            <a:br>
              <a:rPr lang="sl-SI" sz="6600" b="1" dirty="0"/>
            </a:br>
            <a:r>
              <a:rPr lang="sl-SI" sz="6600" b="1" dirty="0"/>
              <a:t/>
            </a:r>
            <a:br>
              <a:rPr lang="sl-SI" sz="6600" b="1" dirty="0"/>
            </a:br>
            <a:r>
              <a:rPr lang="sl-SI" sz="6600" b="1" dirty="0"/>
              <a:t>KAJ VSE JE BELO?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sz="3200" dirty="0"/>
              <a:t>NAŠTEJ  ČIMVEČ  BESED.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9E86D51-5D33-41C7-9249-AFCD6A1050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06" t="10000" r="17500" b="1359"/>
          <a:stretch/>
        </p:blipFill>
        <p:spPr>
          <a:xfrm>
            <a:off x="3159425" y="2257245"/>
            <a:ext cx="2233703" cy="27313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DD3DEE9-F205-4814-BEB8-EEF6B2203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495" y="2311879"/>
            <a:ext cx="3956676" cy="3956676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696E360C-04F0-4037-9A88-D1AE5E9C5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6279" y="5868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hite Snowflake transparent PNG - StickPNG">
            <a:extLst>
              <a:ext uri="{FF2B5EF4-FFF2-40B4-BE49-F238E27FC236}">
                <a16:creationId xmlns:a16="http://schemas.microsoft.com/office/drawing/2014/main" id="{63AA2A0C-D586-4AA0-B160-42EEB457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40" y="1512003"/>
            <a:ext cx="1472214" cy="14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ilk Transparent Background | PNG Mart">
            <a:extLst>
              <a:ext uri="{FF2B5EF4-FFF2-40B4-BE49-F238E27FC236}">
                <a16:creationId xmlns:a16="http://schemas.microsoft.com/office/drawing/2014/main" id="{678245A6-C156-41C9-BB48-7F9F5E87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8" y="660261"/>
            <a:ext cx="2174159" cy="25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7945D1D1-3267-4B6C-A731-F81C67894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9974" y="6135470"/>
            <a:ext cx="609600" cy="6096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5FA6A5B-16AE-4C1F-882C-961628122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5821" y="4175964"/>
            <a:ext cx="1543050" cy="1543050"/>
          </a:xfrm>
          <a:prstGeom prst="rect">
            <a:avLst/>
          </a:prstGeom>
        </p:spPr>
      </p:pic>
      <p:pic>
        <p:nvPicPr>
          <p:cNvPr id="1026" name="Picture 2" descr="White Cloud clip art - vector | Clipart Panda - Free Clipart Images">
            <a:extLst>
              <a:ext uri="{FF2B5EF4-FFF2-40B4-BE49-F238E27FC236}">
                <a16:creationId xmlns:a16="http://schemas.microsoft.com/office/drawing/2014/main" id="{9D5813FE-CED5-4CE9-BC19-E9B0557C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51" y="3911272"/>
            <a:ext cx="3269389" cy="17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53254DA-3DAB-4B77-8815-A640A5B224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1632" y="2984217"/>
            <a:ext cx="2684191" cy="268419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EB74200-AC46-49B7-8476-43B97E6FB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243" y="908469"/>
            <a:ext cx="2962275" cy="2228850"/>
          </a:xfrm>
          <a:prstGeom prst="rect">
            <a:avLst/>
          </a:prstGeom>
        </p:spPr>
      </p:pic>
      <p:pic>
        <p:nvPicPr>
          <p:cNvPr id="1028" name="Picture 4" descr="catching snowflakes snowman">
            <a:extLst>
              <a:ext uri="{FF2B5EF4-FFF2-40B4-BE49-F238E27FC236}">
                <a16:creationId xmlns:a16="http://schemas.microsoft.com/office/drawing/2014/main" id="{8D38F2AA-6552-47A2-9E3B-0DA54299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" y="3137319"/>
            <a:ext cx="3637848" cy="36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2ACF386-FCCF-4D1E-B827-E006B8E4946E}"/>
              </a:ext>
            </a:extLst>
          </p:cNvPr>
          <p:cNvSpPr txBox="1"/>
          <p:nvPr/>
        </p:nvSpPr>
        <p:spPr>
          <a:xfrm>
            <a:off x="517584" y="675914"/>
            <a:ext cx="660783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/>
          </a:p>
          <a:p>
            <a:r>
              <a:rPr lang="sl-SI" sz="4400" dirty="0"/>
              <a:t>BELI SO TUDI MEDVEDI, </a:t>
            </a:r>
            <a:br>
              <a:rPr lang="sl-SI" sz="4400" dirty="0"/>
            </a:br>
            <a:r>
              <a:rPr lang="sl-SI" sz="4400" dirty="0"/>
              <a:t>KOT V PRAVLJICI</a:t>
            </a:r>
          </a:p>
          <a:p>
            <a:r>
              <a:rPr lang="sl-SI" sz="4400" dirty="0"/>
              <a:t> </a:t>
            </a:r>
          </a:p>
          <a:p>
            <a:r>
              <a:rPr lang="sl-SI" sz="4400" dirty="0">
                <a:solidFill>
                  <a:srgbClr val="002060"/>
                </a:solidFill>
              </a:rPr>
              <a:t>HANSA  DE  BEERA </a:t>
            </a:r>
            <a:r>
              <a:rPr lang="sl-SI" sz="4400" dirty="0"/>
              <a:t/>
            </a:r>
            <a:br>
              <a:rPr lang="sl-SI" sz="4400" dirty="0"/>
            </a:br>
            <a:r>
              <a:rPr lang="sl-SI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 MEDVEDEK, KAM GREŠ?</a:t>
            </a:r>
            <a:br>
              <a:rPr lang="sl-SI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6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B4C280-F824-41E5-AE5B-16E77E6536B8}"/>
              </a:ext>
            </a:extLst>
          </p:cNvPr>
          <p:cNvPicPr/>
          <p:nvPr/>
        </p:nvPicPr>
        <p:blipFill rotWithShape="1">
          <a:blip r:embed="rId4"/>
          <a:srcRect l="31250" t="2351" r="30059"/>
          <a:stretch/>
        </p:blipFill>
        <p:spPr bwMode="auto">
          <a:xfrm>
            <a:off x="7125419" y="530147"/>
            <a:ext cx="4217217" cy="5651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178ED0FB-12EA-4E0F-9547-0BF893309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5728" y="6109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3CAF78-C717-4308-BE5C-9C77AA9E268F}"/>
              </a:ext>
            </a:extLst>
          </p:cNvPr>
          <p:cNvSpPr txBox="1"/>
          <p:nvPr/>
        </p:nvSpPr>
        <p:spPr>
          <a:xfrm>
            <a:off x="292554" y="922376"/>
            <a:ext cx="7964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000" b="1" dirty="0"/>
              <a:t>PRISLUHNI  PRAVLJICI</a:t>
            </a:r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1229359B-C995-46DE-9678-3E74AD3603A2}"/>
              </a:ext>
            </a:extLst>
          </p:cNvPr>
          <p:cNvSpPr/>
          <p:nvPr/>
        </p:nvSpPr>
        <p:spPr>
          <a:xfrm>
            <a:off x="3243789" y="3092138"/>
            <a:ext cx="435006" cy="106754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6459B59-27C1-4277-84DC-8FB7DAB2C902}"/>
              </a:ext>
            </a:extLst>
          </p:cNvPr>
          <p:cNvSpPr txBox="1"/>
          <p:nvPr/>
        </p:nvSpPr>
        <p:spPr>
          <a:xfrm>
            <a:off x="1759045" y="2367550"/>
            <a:ext cx="366638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NA SPODNJI POVEZAVI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61A4C2C-6E6F-4195-B9D8-7A083C569AF8}"/>
              </a:ext>
            </a:extLst>
          </p:cNvPr>
          <p:cNvSpPr txBox="1"/>
          <p:nvPr/>
        </p:nvSpPr>
        <p:spPr>
          <a:xfrm>
            <a:off x="465083" y="4274389"/>
            <a:ext cx="6427424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l-SI" sz="2400" dirty="0">
              <a:hlinkClick r:id="rId4"/>
            </a:endParaRPr>
          </a:p>
          <a:p>
            <a:r>
              <a:rPr lang="sl-SI" sz="3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https://youtu.be/hMTqRrDQlhg</a:t>
            </a:r>
            <a:r>
              <a:rPr lang="sl-SI" sz="3200" dirty="0">
                <a:solidFill>
                  <a:schemeClr val="tx1"/>
                </a:solidFill>
              </a:rPr>
              <a:t> </a:t>
            </a:r>
          </a:p>
          <a:p>
            <a:endParaRPr lang="sl-SI" sz="32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2826FC2-D6E5-4690-9270-0BD71FB76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256" y="2213645"/>
            <a:ext cx="3756236" cy="3756236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E48B3377-A7EF-418A-B4C8-473079BFA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5781" y="5919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42F7CFD-BA25-4C93-8ED1-1F3E14568BDA}"/>
              </a:ext>
            </a:extLst>
          </p:cNvPr>
          <p:cNvSpPr txBox="1"/>
          <p:nvPr/>
        </p:nvSpPr>
        <p:spPr>
          <a:xfrm>
            <a:off x="480400" y="579792"/>
            <a:ext cx="5734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/>
              <a:t>ODPRI BERILO NA STRANI 52.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67DF94-14BF-4A7B-B93C-0D47D438ECF7}"/>
              </a:ext>
            </a:extLst>
          </p:cNvPr>
          <p:cNvPicPr/>
          <p:nvPr/>
        </p:nvPicPr>
        <p:blipFill rotWithShape="1">
          <a:blip r:embed="rId4"/>
          <a:srcRect l="18353" t="11464" r="18155" b="9759"/>
          <a:stretch/>
        </p:blipFill>
        <p:spPr bwMode="auto">
          <a:xfrm>
            <a:off x="480400" y="1168439"/>
            <a:ext cx="7756596" cy="5109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7E31FA3-E9FA-4C22-8F1C-76C52EC75C80}"/>
              </a:ext>
            </a:extLst>
          </p:cNvPr>
          <p:cNvSpPr txBox="1"/>
          <p:nvPr/>
        </p:nvSpPr>
        <p:spPr>
          <a:xfrm>
            <a:off x="8367456" y="1164567"/>
            <a:ext cx="3105676" cy="1231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sz="2800" dirty="0"/>
              <a:t>GLASNO PREBERI ODLOMEK.</a:t>
            </a:r>
          </a:p>
        </p:txBody>
      </p:sp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49D723D2-8E92-4E7A-8E18-9AC72F948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7924" y="5973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4E065B3-1C77-446A-8690-6F65CC038C97}"/>
              </a:ext>
            </a:extLst>
          </p:cNvPr>
          <p:cNvSpPr txBox="1"/>
          <p:nvPr/>
        </p:nvSpPr>
        <p:spPr>
          <a:xfrm>
            <a:off x="339810" y="582517"/>
            <a:ext cx="11380038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sl-SI" dirty="0"/>
          </a:p>
          <a:p>
            <a:r>
              <a:rPr lang="sl-SI" sz="2800" dirty="0"/>
              <a:t> V ZVEZEK  SLOVENŠČINE  ZAPIŠI AVTORJA IN NASLOV PRAVLJICE.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3D32952-FA22-4588-8C87-23D47E4E4B50}"/>
              </a:ext>
            </a:extLst>
          </p:cNvPr>
          <p:cNvSpPr txBox="1"/>
          <p:nvPr/>
        </p:nvSpPr>
        <p:spPr>
          <a:xfrm>
            <a:off x="339810" y="1844357"/>
            <a:ext cx="11380038" cy="2100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/>
              <a:t> </a:t>
            </a:r>
            <a:endParaRPr lang="sl-SI" sz="2400" dirty="0"/>
          </a:p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     HANS  DE  BEER</a:t>
            </a:r>
          </a:p>
          <a:p>
            <a:pPr algn="ctr"/>
            <a:endParaRPr lang="sl-SI" sz="1050" dirty="0"/>
          </a:p>
          <a:p>
            <a:r>
              <a:rPr lang="sl-SI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l-SI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 MEDVEDEK, KAM GREŠ?</a:t>
            </a:r>
          </a:p>
          <a:p>
            <a:endParaRPr lang="sl-SI" sz="11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BD44ED0-DD8E-4E7B-9672-E0511E564177}"/>
              </a:ext>
            </a:extLst>
          </p:cNvPr>
          <p:cNvSpPr txBox="1"/>
          <p:nvPr/>
        </p:nvSpPr>
        <p:spPr>
          <a:xfrm>
            <a:off x="339810" y="4406553"/>
            <a:ext cx="11380038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sz="2800" dirty="0"/>
              <a:t>ILUSTRIRAJ  NAJLJUBŠI DEL  IZ  PRAVLJICE.</a:t>
            </a:r>
          </a:p>
          <a:p>
            <a:endParaRPr lang="sl-SI" sz="2400" dirty="0"/>
          </a:p>
          <a:p>
            <a:r>
              <a:rPr lang="sl-SI" sz="2800" dirty="0"/>
              <a:t>NAPIŠI  2  DO  4   POVEDI   Z  VELIKIMI  TISKANIMI   ČRKAMI.</a:t>
            </a:r>
          </a:p>
          <a:p>
            <a:endParaRPr lang="sl-SI" sz="800" dirty="0"/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A566A0D1-669A-4B52-8B3D-E41EB03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9411" y="5480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382</TotalTime>
  <Words>62</Words>
  <Application>Microsoft Office PowerPoint</Application>
  <PresentationFormat>Širokozaslonsko</PresentationFormat>
  <Paragraphs>23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Rezina</vt:lpstr>
      <vt:lpstr>PRAVLJICA    BELI  MEDVEDEK, KAM GREŠ?</vt:lpstr>
      <vt:lpstr>      KAJ VSE JE BELO?       NAŠTEJ  ČIMVEČ  BESED.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VSE JE BELO?       NAŠTEJ ČIMVEČ BESED.</dc:title>
  <dc:creator>Nina Demšar</dc:creator>
  <cp:lastModifiedBy>Marijo Biluš</cp:lastModifiedBy>
  <cp:revision>15</cp:revision>
  <dcterms:created xsi:type="dcterms:W3CDTF">2020-12-07T12:54:37Z</dcterms:created>
  <dcterms:modified xsi:type="dcterms:W3CDTF">2021-01-16T10:48:22Z</dcterms:modified>
</cp:coreProperties>
</file>